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61"/>
    <p:restoredTop sz="95827"/>
  </p:normalViewPr>
  <p:slideViewPr>
    <p:cSldViewPr snapToGrid="0">
      <p:cViewPr varScale="1">
        <p:scale>
          <a:sx n="112" d="100"/>
          <a:sy n="112" d="100"/>
        </p:scale>
        <p:origin x="60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E72ED-EED4-D26D-5FB4-887A43DEAC4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6135051-6738-8234-6EEE-E766E7B81D6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6A00FDB-5280-E3E1-5B8E-748297C8E3CC}"/>
              </a:ext>
            </a:extLst>
          </p:cNvPr>
          <p:cNvSpPr>
            <a:spLocks noGrp="1"/>
          </p:cNvSpPr>
          <p:nvPr>
            <p:ph type="dt" sz="half" idx="10"/>
          </p:nvPr>
        </p:nvSpPr>
        <p:spPr/>
        <p:txBody>
          <a:bodyPr/>
          <a:lstStyle/>
          <a:p>
            <a:fld id="{676C0F0F-17CD-9440-8753-B3E1C3A28A74}" type="datetimeFigureOut">
              <a:rPr lang="en-US" smtClean="0"/>
              <a:t>3/5/24</a:t>
            </a:fld>
            <a:endParaRPr lang="en-US"/>
          </a:p>
        </p:txBody>
      </p:sp>
      <p:sp>
        <p:nvSpPr>
          <p:cNvPr id="5" name="Footer Placeholder 4">
            <a:extLst>
              <a:ext uri="{FF2B5EF4-FFF2-40B4-BE49-F238E27FC236}">
                <a16:creationId xmlns:a16="http://schemas.microsoft.com/office/drawing/2014/main" id="{DCA7096D-E155-33C0-BA87-F047790317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26C82C-9625-A098-96CA-45955CBDEC65}"/>
              </a:ext>
            </a:extLst>
          </p:cNvPr>
          <p:cNvSpPr>
            <a:spLocks noGrp="1"/>
          </p:cNvSpPr>
          <p:nvPr>
            <p:ph type="sldNum" sz="quarter" idx="12"/>
          </p:nvPr>
        </p:nvSpPr>
        <p:spPr/>
        <p:txBody>
          <a:bodyPr/>
          <a:lstStyle/>
          <a:p>
            <a:fld id="{0385BC77-4A3B-104A-BCEB-6A612DE864EA}" type="slidenum">
              <a:rPr lang="en-US" smtClean="0"/>
              <a:t>‹#›</a:t>
            </a:fld>
            <a:endParaRPr lang="en-US"/>
          </a:p>
        </p:txBody>
      </p:sp>
    </p:spTree>
    <p:extLst>
      <p:ext uri="{BB962C8B-B14F-4D97-AF65-F5344CB8AC3E}">
        <p14:creationId xmlns:p14="http://schemas.microsoft.com/office/powerpoint/2010/main" val="1107681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975B0-4E2E-C5E3-5D20-D283E8F93D7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0F0B127-46D2-0ECD-3645-D12EF38AFA8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7CE094-1158-ABBD-9BC8-0ED1A0C2F393}"/>
              </a:ext>
            </a:extLst>
          </p:cNvPr>
          <p:cNvSpPr>
            <a:spLocks noGrp="1"/>
          </p:cNvSpPr>
          <p:nvPr>
            <p:ph type="dt" sz="half" idx="10"/>
          </p:nvPr>
        </p:nvSpPr>
        <p:spPr/>
        <p:txBody>
          <a:bodyPr/>
          <a:lstStyle/>
          <a:p>
            <a:fld id="{676C0F0F-17CD-9440-8753-B3E1C3A28A74}" type="datetimeFigureOut">
              <a:rPr lang="en-US" smtClean="0"/>
              <a:t>3/5/24</a:t>
            </a:fld>
            <a:endParaRPr lang="en-US"/>
          </a:p>
        </p:txBody>
      </p:sp>
      <p:sp>
        <p:nvSpPr>
          <p:cNvPr id="5" name="Footer Placeholder 4">
            <a:extLst>
              <a:ext uri="{FF2B5EF4-FFF2-40B4-BE49-F238E27FC236}">
                <a16:creationId xmlns:a16="http://schemas.microsoft.com/office/drawing/2014/main" id="{D1C0AD47-0292-849F-CE3A-F9BB6A9C98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C02EF0-72CB-9D4C-5AA8-E8C55221FCE5}"/>
              </a:ext>
            </a:extLst>
          </p:cNvPr>
          <p:cNvSpPr>
            <a:spLocks noGrp="1"/>
          </p:cNvSpPr>
          <p:nvPr>
            <p:ph type="sldNum" sz="quarter" idx="12"/>
          </p:nvPr>
        </p:nvSpPr>
        <p:spPr/>
        <p:txBody>
          <a:bodyPr/>
          <a:lstStyle/>
          <a:p>
            <a:fld id="{0385BC77-4A3B-104A-BCEB-6A612DE864EA}" type="slidenum">
              <a:rPr lang="en-US" smtClean="0"/>
              <a:t>‹#›</a:t>
            </a:fld>
            <a:endParaRPr lang="en-US"/>
          </a:p>
        </p:txBody>
      </p:sp>
    </p:spTree>
    <p:extLst>
      <p:ext uri="{BB962C8B-B14F-4D97-AF65-F5344CB8AC3E}">
        <p14:creationId xmlns:p14="http://schemas.microsoft.com/office/powerpoint/2010/main" val="31967425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744636B-B255-E060-4FF9-C2F8CD4EC74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BAD7CE2-F2A3-12C4-D603-3E23B96DF0B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AAF4CA-1CE0-7EB0-2EA0-6D5F823713A7}"/>
              </a:ext>
            </a:extLst>
          </p:cNvPr>
          <p:cNvSpPr>
            <a:spLocks noGrp="1"/>
          </p:cNvSpPr>
          <p:nvPr>
            <p:ph type="dt" sz="half" idx="10"/>
          </p:nvPr>
        </p:nvSpPr>
        <p:spPr/>
        <p:txBody>
          <a:bodyPr/>
          <a:lstStyle/>
          <a:p>
            <a:fld id="{676C0F0F-17CD-9440-8753-B3E1C3A28A74}" type="datetimeFigureOut">
              <a:rPr lang="en-US" smtClean="0"/>
              <a:t>3/5/24</a:t>
            </a:fld>
            <a:endParaRPr lang="en-US"/>
          </a:p>
        </p:txBody>
      </p:sp>
      <p:sp>
        <p:nvSpPr>
          <p:cNvPr id="5" name="Footer Placeholder 4">
            <a:extLst>
              <a:ext uri="{FF2B5EF4-FFF2-40B4-BE49-F238E27FC236}">
                <a16:creationId xmlns:a16="http://schemas.microsoft.com/office/drawing/2014/main" id="{6131CBD6-AAF2-0325-A0AA-4436227E59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9FC6F9-5DC2-3F55-5D26-662E8D4CD69B}"/>
              </a:ext>
            </a:extLst>
          </p:cNvPr>
          <p:cNvSpPr>
            <a:spLocks noGrp="1"/>
          </p:cNvSpPr>
          <p:nvPr>
            <p:ph type="sldNum" sz="quarter" idx="12"/>
          </p:nvPr>
        </p:nvSpPr>
        <p:spPr/>
        <p:txBody>
          <a:bodyPr/>
          <a:lstStyle/>
          <a:p>
            <a:fld id="{0385BC77-4A3B-104A-BCEB-6A612DE864EA}" type="slidenum">
              <a:rPr lang="en-US" smtClean="0"/>
              <a:t>‹#›</a:t>
            </a:fld>
            <a:endParaRPr lang="en-US"/>
          </a:p>
        </p:txBody>
      </p:sp>
    </p:spTree>
    <p:extLst>
      <p:ext uri="{BB962C8B-B14F-4D97-AF65-F5344CB8AC3E}">
        <p14:creationId xmlns:p14="http://schemas.microsoft.com/office/powerpoint/2010/main" val="479516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59CC6-1DE2-BAAF-0406-01960A7673F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0BD618E-B005-E69E-DBE0-ACEF019CEB3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7E51D4-6E9B-D17B-912A-01CBEC2EB2F5}"/>
              </a:ext>
            </a:extLst>
          </p:cNvPr>
          <p:cNvSpPr>
            <a:spLocks noGrp="1"/>
          </p:cNvSpPr>
          <p:nvPr>
            <p:ph type="dt" sz="half" idx="10"/>
          </p:nvPr>
        </p:nvSpPr>
        <p:spPr/>
        <p:txBody>
          <a:bodyPr/>
          <a:lstStyle/>
          <a:p>
            <a:fld id="{676C0F0F-17CD-9440-8753-B3E1C3A28A74}" type="datetimeFigureOut">
              <a:rPr lang="en-US" smtClean="0"/>
              <a:t>3/5/24</a:t>
            </a:fld>
            <a:endParaRPr lang="en-US"/>
          </a:p>
        </p:txBody>
      </p:sp>
      <p:sp>
        <p:nvSpPr>
          <p:cNvPr id="5" name="Footer Placeholder 4">
            <a:extLst>
              <a:ext uri="{FF2B5EF4-FFF2-40B4-BE49-F238E27FC236}">
                <a16:creationId xmlns:a16="http://schemas.microsoft.com/office/drawing/2014/main" id="{B51D5B2D-4D45-E286-0627-8A6E4D5400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89DAA9-1DB1-A768-F496-7E088247E780}"/>
              </a:ext>
            </a:extLst>
          </p:cNvPr>
          <p:cNvSpPr>
            <a:spLocks noGrp="1"/>
          </p:cNvSpPr>
          <p:nvPr>
            <p:ph type="sldNum" sz="quarter" idx="12"/>
          </p:nvPr>
        </p:nvSpPr>
        <p:spPr/>
        <p:txBody>
          <a:bodyPr/>
          <a:lstStyle/>
          <a:p>
            <a:fld id="{0385BC77-4A3B-104A-BCEB-6A612DE864EA}" type="slidenum">
              <a:rPr lang="en-US" smtClean="0"/>
              <a:t>‹#›</a:t>
            </a:fld>
            <a:endParaRPr lang="en-US"/>
          </a:p>
        </p:txBody>
      </p:sp>
    </p:spTree>
    <p:extLst>
      <p:ext uri="{BB962C8B-B14F-4D97-AF65-F5344CB8AC3E}">
        <p14:creationId xmlns:p14="http://schemas.microsoft.com/office/powerpoint/2010/main" val="1887547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915B7-A7A5-191A-83C9-51CFCD2F146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1BECBF0-42FE-F412-D653-334F7C1F5DF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1B3181F-EB4B-0848-08C6-F5EAA429ACB8}"/>
              </a:ext>
            </a:extLst>
          </p:cNvPr>
          <p:cNvSpPr>
            <a:spLocks noGrp="1"/>
          </p:cNvSpPr>
          <p:nvPr>
            <p:ph type="dt" sz="half" idx="10"/>
          </p:nvPr>
        </p:nvSpPr>
        <p:spPr/>
        <p:txBody>
          <a:bodyPr/>
          <a:lstStyle/>
          <a:p>
            <a:fld id="{676C0F0F-17CD-9440-8753-B3E1C3A28A74}" type="datetimeFigureOut">
              <a:rPr lang="en-US" smtClean="0"/>
              <a:t>3/5/24</a:t>
            </a:fld>
            <a:endParaRPr lang="en-US"/>
          </a:p>
        </p:txBody>
      </p:sp>
      <p:sp>
        <p:nvSpPr>
          <p:cNvPr id="5" name="Footer Placeholder 4">
            <a:extLst>
              <a:ext uri="{FF2B5EF4-FFF2-40B4-BE49-F238E27FC236}">
                <a16:creationId xmlns:a16="http://schemas.microsoft.com/office/drawing/2014/main" id="{10A5D29D-49CE-26FF-194A-5E2CC3CDA7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6CC263-B5A1-A211-78DB-2FEB20E77CCF}"/>
              </a:ext>
            </a:extLst>
          </p:cNvPr>
          <p:cNvSpPr>
            <a:spLocks noGrp="1"/>
          </p:cNvSpPr>
          <p:nvPr>
            <p:ph type="sldNum" sz="quarter" idx="12"/>
          </p:nvPr>
        </p:nvSpPr>
        <p:spPr/>
        <p:txBody>
          <a:bodyPr/>
          <a:lstStyle/>
          <a:p>
            <a:fld id="{0385BC77-4A3B-104A-BCEB-6A612DE864EA}" type="slidenum">
              <a:rPr lang="en-US" smtClean="0"/>
              <a:t>‹#›</a:t>
            </a:fld>
            <a:endParaRPr lang="en-US"/>
          </a:p>
        </p:txBody>
      </p:sp>
    </p:spTree>
    <p:extLst>
      <p:ext uri="{BB962C8B-B14F-4D97-AF65-F5344CB8AC3E}">
        <p14:creationId xmlns:p14="http://schemas.microsoft.com/office/powerpoint/2010/main" val="1357377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92D68-ECAC-2CD6-0509-3565FFABCC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7ED5ED-3DC1-CC4A-1C63-51C5F228B49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3B8BD0B-6E1D-B6D3-831D-DF3B8CAB228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F06163B-562B-F918-5271-AAE269939D0E}"/>
              </a:ext>
            </a:extLst>
          </p:cNvPr>
          <p:cNvSpPr>
            <a:spLocks noGrp="1"/>
          </p:cNvSpPr>
          <p:nvPr>
            <p:ph type="dt" sz="half" idx="10"/>
          </p:nvPr>
        </p:nvSpPr>
        <p:spPr/>
        <p:txBody>
          <a:bodyPr/>
          <a:lstStyle/>
          <a:p>
            <a:fld id="{676C0F0F-17CD-9440-8753-B3E1C3A28A74}" type="datetimeFigureOut">
              <a:rPr lang="en-US" smtClean="0"/>
              <a:t>3/5/24</a:t>
            </a:fld>
            <a:endParaRPr lang="en-US"/>
          </a:p>
        </p:txBody>
      </p:sp>
      <p:sp>
        <p:nvSpPr>
          <p:cNvPr id="6" name="Footer Placeholder 5">
            <a:extLst>
              <a:ext uri="{FF2B5EF4-FFF2-40B4-BE49-F238E27FC236}">
                <a16:creationId xmlns:a16="http://schemas.microsoft.com/office/drawing/2014/main" id="{21A3A7A0-755F-56B3-B295-822022276E1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3A4C20-EF09-337A-FC9B-1F598E418CB2}"/>
              </a:ext>
            </a:extLst>
          </p:cNvPr>
          <p:cNvSpPr>
            <a:spLocks noGrp="1"/>
          </p:cNvSpPr>
          <p:nvPr>
            <p:ph type="sldNum" sz="quarter" idx="12"/>
          </p:nvPr>
        </p:nvSpPr>
        <p:spPr/>
        <p:txBody>
          <a:bodyPr/>
          <a:lstStyle/>
          <a:p>
            <a:fld id="{0385BC77-4A3B-104A-BCEB-6A612DE864EA}" type="slidenum">
              <a:rPr lang="en-US" smtClean="0"/>
              <a:t>‹#›</a:t>
            </a:fld>
            <a:endParaRPr lang="en-US"/>
          </a:p>
        </p:txBody>
      </p:sp>
    </p:spTree>
    <p:extLst>
      <p:ext uri="{BB962C8B-B14F-4D97-AF65-F5344CB8AC3E}">
        <p14:creationId xmlns:p14="http://schemas.microsoft.com/office/powerpoint/2010/main" val="4149306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1DD75-E4D1-989B-46FB-B3909D09698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685FA4F-97B3-DABB-4098-E2211611D17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AFBF325-9DE9-AE4C-2E73-1D65D0FEA3D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67ED90C-CB9A-A27A-DB01-14BD2EA6591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FBCE462-D395-412F-C044-A3E2BDF2232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6DF3755-E682-9BE8-632F-717A2F3E227F}"/>
              </a:ext>
            </a:extLst>
          </p:cNvPr>
          <p:cNvSpPr>
            <a:spLocks noGrp="1"/>
          </p:cNvSpPr>
          <p:nvPr>
            <p:ph type="dt" sz="half" idx="10"/>
          </p:nvPr>
        </p:nvSpPr>
        <p:spPr/>
        <p:txBody>
          <a:bodyPr/>
          <a:lstStyle/>
          <a:p>
            <a:fld id="{676C0F0F-17CD-9440-8753-B3E1C3A28A74}" type="datetimeFigureOut">
              <a:rPr lang="en-US" smtClean="0"/>
              <a:t>3/5/24</a:t>
            </a:fld>
            <a:endParaRPr lang="en-US"/>
          </a:p>
        </p:txBody>
      </p:sp>
      <p:sp>
        <p:nvSpPr>
          <p:cNvPr id="8" name="Footer Placeholder 7">
            <a:extLst>
              <a:ext uri="{FF2B5EF4-FFF2-40B4-BE49-F238E27FC236}">
                <a16:creationId xmlns:a16="http://schemas.microsoft.com/office/drawing/2014/main" id="{B3ECC5EF-BCFA-C414-E9F3-0C4D7F1FA1A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F827223-3DCC-8217-108B-C03F0E3102D7}"/>
              </a:ext>
            </a:extLst>
          </p:cNvPr>
          <p:cNvSpPr>
            <a:spLocks noGrp="1"/>
          </p:cNvSpPr>
          <p:nvPr>
            <p:ph type="sldNum" sz="quarter" idx="12"/>
          </p:nvPr>
        </p:nvSpPr>
        <p:spPr/>
        <p:txBody>
          <a:bodyPr/>
          <a:lstStyle/>
          <a:p>
            <a:fld id="{0385BC77-4A3B-104A-BCEB-6A612DE864EA}" type="slidenum">
              <a:rPr lang="en-US" smtClean="0"/>
              <a:t>‹#›</a:t>
            </a:fld>
            <a:endParaRPr lang="en-US"/>
          </a:p>
        </p:txBody>
      </p:sp>
    </p:spTree>
    <p:extLst>
      <p:ext uri="{BB962C8B-B14F-4D97-AF65-F5344CB8AC3E}">
        <p14:creationId xmlns:p14="http://schemas.microsoft.com/office/powerpoint/2010/main" val="2877127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853D0-9D45-61D3-160A-5AF2490432C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370FF94-52CD-FDD4-CC9C-49F2B87C3E19}"/>
              </a:ext>
            </a:extLst>
          </p:cNvPr>
          <p:cNvSpPr>
            <a:spLocks noGrp="1"/>
          </p:cNvSpPr>
          <p:nvPr>
            <p:ph type="dt" sz="half" idx="10"/>
          </p:nvPr>
        </p:nvSpPr>
        <p:spPr/>
        <p:txBody>
          <a:bodyPr/>
          <a:lstStyle/>
          <a:p>
            <a:fld id="{676C0F0F-17CD-9440-8753-B3E1C3A28A74}" type="datetimeFigureOut">
              <a:rPr lang="en-US" smtClean="0"/>
              <a:t>3/5/24</a:t>
            </a:fld>
            <a:endParaRPr lang="en-US"/>
          </a:p>
        </p:txBody>
      </p:sp>
      <p:sp>
        <p:nvSpPr>
          <p:cNvPr id="4" name="Footer Placeholder 3">
            <a:extLst>
              <a:ext uri="{FF2B5EF4-FFF2-40B4-BE49-F238E27FC236}">
                <a16:creationId xmlns:a16="http://schemas.microsoft.com/office/drawing/2014/main" id="{42583BF7-0049-C9D0-0136-90C4F25EA18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C00155E-3ACA-C2D3-61CE-437136D36C5A}"/>
              </a:ext>
            </a:extLst>
          </p:cNvPr>
          <p:cNvSpPr>
            <a:spLocks noGrp="1"/>
          </p:cNvSpPr>
          <p:nvPr>
            <p:ph type="sldNum" sz="quarter" idx="12"/>
          </p:nvPr>
        </p:nvSpPr>
        <p:spPr/>
        <p:txBody>
          <a:bodyPr/>
          <a:lstStyle/>
          <a:p>
            <a:fld id="{0385BC77-4A3B-104A-BCEB-6A612DE864EA}" type="slidenum">
              <a:rPr lang="en-US" smtClean="0"/>
              <a:t>‹#›</a:t>
            </a:fld>
            <a:endParaRPr lang="en-US"/>
          </a:p>
        </p:txBody>
      </p:sp>
    </p:spTree>
    <p:extLst>
      <p:ext uri="{BB962C8B-B14F-4D97-AF65-F5344CB8AC3E}">
        <p14:creationId xmlns:p14="http://schemas.microsoft.com/office/powerpoint/2010/main" val="3500954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D5FED2-79BD-8F52-2435-D105EA448D11}"/>
              </a:ext>
            </a:extLst>
          </p:cNvPr>
          <p:cNvSpPr>
            <a:spLocks noGrp="1"/>
          </p:cNvSpPr>
          <p:nvPr>
            <p:ph type="dt" sz="half" idx="10"/>
          </p:nvPr>
        </p:nvSpPr>
        <p:spPr/>
        <p:txBody>
          <a:bodyPr/>
          <a:lstStyle/>
          <a:p>
            <a:fld id="{676C0F0F-17CD-9440-8753-B3E1C3A28A74}" type="datetimeFigureOut">
              <a:rPr lang="en-US" smtClean="0"/>
              <a:t>3/5/24</a:t>
            </a:fld>
            <a:endParaRPr lang="en-US"/>
          </a:p>
        </p:txBody>
      </p:sp>
      <p:sp>
        <p:nvSpPr>
          <p:cNvPr id="3" name="Footer Placeholder 2">
            <a:extLst>
              <a:ext uri="{FF2B5EF4-FFF2-40B4-BE49-F238E27FC236}">
                <a16:creationId xmlns:a16="http://schemas.microsoft.com/office/drawing/2014/main" id="{175D92A3-FF56-A4BF-77D9-13DD564A6D8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5B1A84B-D012-8682-99DF-B066A676C1A3}"/>
              </a:ext>
            </a:extLst>
          </p:cNvPr>
          <p:cNvSpPr>
            <a:spLocks noGrp="1"/>
          </p:cNvSpPr>
          <p:nvPr>
            <p:ph type="sldNum" sz="quarter" idx="12"/>
          </p:nvPr>
        </p:nvSpPr>
        <p:spPr/>
        <p:txBody>
          <a:bodyPr/>
          <a:lstStyle/>
          <a:p>
            <a:fld id="{0385BC77-4A3B-104A-BCEB-6A612DE864EA}" type="slidenum">
              <a:rPr lang="en-US" smtClean="0"/>
              <a:t>‹#›</a:t>
            </a:fld>
            <a:endParaRPr lang="en-US"/>
          </a:p>
        </p:txBody>
      </p:sp>
    </p:spTree>
    <p:extLst>
      <p:ext uri="{BB962C8B-B14F-4D97-AF65-F5344CB8AC3E}">
        <p14:creationId xmlns:p14="http://schemas.microsoft.com/office/powerpoint/2010/main" val="3639466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EE652-E2B9-8FDC-83B4-17E66A919A9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1B5A8D7-6041-560A-285A-64A3C5AA031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C6FCBFF-39D6-D6DE-173B-417A7CC0CC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D71D2A-4FC4-9F87-DF84-52CF4DC96C03}"/>
              </a:ext>
            </a:extLst>
          </p:cNvPr>
          <p:cNvSpPr>
            <a:spLocks noGrp="1"/>
          </p:cNvSpPr>
          <p:nvPr>
            <p:ph type="dt" sz="half" idx="10"/>
          </p:nvPr>
        </p:nvSpPr>
        <p:spPr/>
        <p:txBody>
          <a:bodyPr/>
          <a:lstStyle/>
          <a:p>
            <a:fld id="{676C0F0F-17CD-9440-8753-B3E1C3A28A74}" type="datetimeFigureOut">
              <a:rPr lang="en-US" smtClean="0"/>
              <a:t>3/5/24</a:t>
            </a:fld>
            <a:endParaRPr lang="en-US"/>
          </a:p>
        </p:txBody>
      </p:sp>
      <p:sp>
        <p:nvSpPr>
          <p:cNvPr id="6" name="Footer Placeholder 5">
            <a:extLst>
              <a:ext uri="{FF2B5EF4-FFF2-40B4-BE49-F238E27FC236}">
                <a16:creationId xmlns:a16="http://schemas.microsoft.com/office/drawing/2014/main" id="{F2CC857B-A45B-5C77-5F9B-4909E4A789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F6E6911-C936-1626-2DEF-AAB19F1706BC}"/>
              </a:ext>
            </a:extLst>
          </p:cNvPr>
          <p:cNvSpPr>
            <a:spLocks noGrp="1"/>
          </p:cNvSpPr>
          <p:nvPr>
            <p:ph type="sldNum" sz="quarter" idx="12"/>
          </p:nvPr>
        </p:nvSpPr>
        <p:spPr/>
        <p:txBody>
          <a:bodyPr/>
          <a:lstStyle/>
          <a:p>
            <a:fld id="{0385BC77-4A3B-104A-BCEB-6A612DE864EA}" type="slidenum">
              <a:rPr lang="en-US" smtClean="0"/>
              <a:t>‹#›</a:t>
            </a:fld>
            <a:endParaRPr lang="en-US"/>
          </a:p>
        </p:txBody>
      </p:sp>
    </p:spTree>
    <p:extLst>
      <p:ext uri="{BB962C8B-B14F-4D97-AF65-F5344CB8AC3E}">
        <p14:creationId xmlns:p14="http://schemas.microsoft.com/office/powerpoint/2010/main" val="2930404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13AA9-3A14-3447-2F8F-9CB08C29A38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2D3BB0C-C842-C5F5-796F-1A04F70A143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4272238-ECE5-4F9A-6DCB-E7F981CB9E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BFD5D3-2FC3-3ED6-7CCF-C1B3A6305FA4}"/>
              </a:ext>
            </a:extLst>
          </p:cNvPr>
          <p:cNvSpPr>
            <a:spLocks noGrp="1"/>
          </p:cNvSpPr>
          <p:nvPr>
            <p:ph type="dt" sz="half" idx="10"/>
          </p:nvPr>
        </p:nvSpPr>
        <p:spPr/>
        <p:txBody>
          <a:bodyPr/>
          <a:lstStyle/>
          <a:p>
            <a:fld id="{676C0F0F-17CD-9440-8753-B3E1C3A28A74}" type="datetimeFigureOut">
              <a:rPr lang="en-US" smtClean="0"/>
              <a:t>3/5/24</a:t>
            </a:fld>
            <a:endParaRPr lang="en-US"/>
          </a:p>
        </p:txBody>
      </p:sp>
      <p:sp>
        <p:nvSpPr>
          <p:cNvPr id="6" name="Footer Placeholder 5">
            <a:extLst>
              <a:ext uri="{FF2B5EF4-FFF2-40B4-BE49-F238E27FC236}">
                <a16:creationId xmlns:a16="http://schemas.microsoft.com/office/drawing/2014/main" id="{B2B683EE-A486-9714-BE88-E6A7AA3C4D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E4E3923-A257-B65C-CF11-5B3BB98F38E4}"/>
              </a:ext>
            </a:extLst>
          </p:cNvPr>
          <p:cNvSpPr>
            <a:spLocks noGrp="1"/>
          </p:cNvSpPr>
          <p:nvPr>
            <p:ph type="sldNum" sz="quarter" idx="12"/>
          </p:nvPr>
        </p:nvSpPr>
        <p:spPr/>
        <p:txBody>
          <a:bodyPr/>
          <a:lstStyle/>
          <a:p>
            <a:fld id="{0385BC77-4A3B-104A-BCEB-6A612DE864EA}" type="slidenum">
              <a:rPr lang="en-US" smtClean="0"/>
              <a:t>‹#›</a:t>
            </a:fld>
            <a:endParaRPr lang="en-US"/>
          </a:p>
        </p:txBody>
      </p:sp>
    </p:spTree>
    <p:extLst>
      <p:ext uri="{BB962C8B-B14F-4D97-AF65-F5344CB8AC3E}">
        <p14:creationId xmlns:p14="http://schemas.microsoft.com/office/powerpoint/2010/main" val="17957796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EECBA4F-1E7A-DBD7-2FCD-7D1B5F4D054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186C750-E6AA-F6E3-D2A9-C7567171709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79ED99-A2BF-5634-D1A9-81334685A3D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6C0F0F-17CD-9440-8753-B3E1C3A28A74}" type="datetimeFigureOut">
              <a:rPr lang="en-US" smtClean="0"/>
              <a:t>3/5/24</a:t>
            </a:fld>
            <a:endParaRPr lang="en-US"/>
          </a:p>
        </p:txBody>
      </p:sp>
      <p:sp>
        <p:nvSpPr>
          <p:cNvPr id="5" name="Footer Placeholder 4">
            <a:extLst>
              <a:ext uri="{FF2B5EF4-FFF2-40B4-BE49-F238E27FC236}">
                <a16:creationId xmlns:a16="http://schemas.microsoft.com/office/drawing/2014/main" id="{7619CFCC-9F18-BB90-D977-C926656C5F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C7E6627-C50A-0CF2-0214-653E84DCFC2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85BC77-4A3B-104A-BCEB-6A612DE864EA}" type="slidenum">
              <a:rPr lang="en-US" smtClean="0"/>
              <a:t>‹#›</a:t>
            </a:fld>
            <a:endParaRPr lang="en-US"/>
          </a:p>
        </p:txBody>
      </p:sp>
    </p:spTree>
    <p:extLst>
      <p:ext uri="{BB962C8B-B14F-4D97-AF65-F5344CB8AC3E}">
        <p14:creationId xmlns:p14="http://schemas.microsoft.com/office/powerpoint/2010/main" val="8236650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biblegateway.com/passage/?search=1+Corinthians+6%3A9-11&amp;version=NIV#fen-NIV-28477a"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yiHf8klCCc4&amp;t=3s" TargetMode="External"/><Relationship Id="rId2" Type="http://schemas.openxmlformats.org/officeDocument/2006/relationships/hyperlink" Target="https://bibleproject.com/explore/video/1-corinthian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crowd of people walking in a city&#10;&#10;Description automatically generated">
            <a:extLst>
              <a:ext uri="{FF2B5EF4-FFF2-40B4-BE49-F238E27FC236}">
                <a16:creationId xmlns:a16="http://schemas.microsoft.com/office/drawing/2014/main" id="{45E66E2E-2564-4AED-A9F5-CDB3208189A6}"/>
              </a:ext>
            </a:extLst>
          </p:cNvPr>
          <p:cNvPicPr>
            <a:picLocks noChangeAspect="1"/>
          </p:cNvPicPr>
          <p:nvPr/>
        </p:nvPicPr>
        <p:blipFill>
          <a:blip r:embed="rId2"/>
          <a:stretch>
            <a:fillRect/>
          </a:stretch>
        </p:blipFill>
        <p:spPr>
          <a:xfrm>
            <a:off x="0" y="0"/>
            <a:ext cx="12192000" cy="6858000"/>
          </a:xfrm>
          <a:prstGeom prst="rect">
            <a:avLst/>
          </a:prstGeom>
        </p:spPr>
      </p:pic>
      <p:sp>
        <p:nvSpPr>
          <p:cNvPr id="3" name="Subtitle 2">
            <a:extLst>
              <a:ext uri="{FF2B5EF4-FFF2-40B4-BE49-F238E27FC236}">
                <a16:creationId xmlns:a16="http://schemas.microsoft.com/office/drawing/2014/main" id="{66A145AA-B784-9C22-D529-AFA07B5D9FAB}"/>
              </a:ext>
            </a:extLst>
          </p:cNvPr>
          <p:cNvSpPr>
            <a:spLocks noGrp="1"/>
          </p:cNvSpPr>
          <p:nvPr>
            <p:ph type="subTitle" idx="1"/>
          </p:nvPr>
        </p:nvSpPr>
        <p:spPr>
          <a:xfrm>
            <a:off x="1524000" y="5375974"/>
            <a:ext cx="9144000" cy="1655762"/>
          </a:xfrm>
        </p:spPr>
        <p:txBody>
          <a:bodyPr/>
          <a:lstStyle/>
          <a:p>
            <a:r>
              <a:rPr lang="en-US" sz="4000" b="1" dirty="0"/>
              <a:t>YOU ARE NOT YOUR OWN</a:t>
            </a:r>
            <a:endParaRPr lang="en-US" b="1" dirty="0"/>
          </a:p>
          <a:p>
            <a:r>
              <a:rPr lang="en-US" sz="2800" b="1" dirty="0"/>
              <a:t>20240310</a:t>
            </a:r>
          </a:p>
        </p:txBody>
      </p:sp>
    </p:spTree>
    <p:extLst>
      <p:ext uri="{BB962C8B-B14F-4D97-AF65-F5344CB8AC3E}">
        <p14:creationId xmlns:p14="http://schemas.microsoft.com/office/powerpoint/2010/main" val="30929548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3B2051-B9F1-75A6-4037-303BE7B3F8C8}"/>
              </a:ext>
            </a:extLst>
          </p:cNvPr>
          <p:cNvSpPr>
            <a:spLocks noGrp="1"/>
          </p:cNvSpPr>
          <p:nvPr>
            <p:ph idx="1"/>
          </p:nvPr>
        </p:nvSpPr>
        <p:spPr>
          <a:xfrm>
            <a:off x="288758" y="397042"/>
            <a:ext cx="11658600" cy="5779921"/>
          </a:xfrm>
        </p:spPr>
        <p:txBody>
          <a:bodyPr>
            <a:normAutofit lnSpcReduction="10000"/>
          </a:bodyPr>
          <a:lstStyle/>
          <a:p>
            <a:pPr marL="0" lvl="0" indent="0" algn="ctr">
              <a:buNone/>
            </a:pPr>
            <a:r>
              <a:rPr lang="en-CA" sz="3200"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LIVING PURE LIVES</a:t>
            </a:r>
            <a:endParaRPr lang="en-CA"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  </a:t>
            </a:r>
            <a:endParaRPr lang="en-CA" sz="3200" dirty="0">
              <a:effectLst/>
              <a:latin typeface="Times New Roman" panose="02020603050405020304" pitchFamily="18" charset="0"/>
              <a:ea typeface="Times New Roman" panose="02020603050405020304" pitchFamily="18" charset="0"/>
            </a:endParaRPr>
          </a:p>
          <a:p>
            <a:pPr marL="0" indent="0" algn="ctr">
              <a:buNone/>
            </a:pPr>
            <a:r>
              <a:rPr lang="en-CA" sz="3200" b="1" baseline="30000" dirty="0">
                <a:solidFill>
                  <a:srgbClr val="000000"/>
                </a:solidFill>
                <a:effectLst/>
                <a:latin typeface="Calibri" panose="020F0502020204030204" pitchFamily="34" charset="0"/>
                <a:ea typeface="Times New Roman" panose="02020603050405020304" pitchFamily="18" charset="0"/>
              </a:rPr>
              <a:t>3 </a:t>
            </a:r>
            <a:r>
              <a:rPr lang="en-CA" sz="3200" dirty="0">
                <a:solidFill>
                  <a:srgbClr val="000000"/>
                </a:solidFill>
                <a:effectLst/>
                <a:latin typeface="Calibri" panose="020F0502020204030204" pitchFamily="34" charset="0"/>
                <a:ea typeface="Times New Roman" panose="02020603050405020304" pitchFamily="18" charset="0"/>
              </a:rPr>
              <a:t>But among you there must not be even a hint </a:t>
            </a:r>
          </a:p>
          <a:p>
            <a:pPr marL="0" indent="0" algn="ctr">
              <a:buNone/>
            </a:pPr>
            <a:r>
              <a:rPr lang="en-CA" sz="3200" dirty="0">
                <a:solidFill>
                  <a:srgbClr val="000000"/>
                </a:solidFill>
                <a:effectLst/>
                <a:latin typeface="Calibri" panose="020F0502020204030204" pitchFamily="34" charset="0"/>
                <a:ea typeface="Times New Roman" panose="02020603050405020304" pitchFamily="18" charset="0"/>
              </a:rPr>
              <a:t>of sexual immorality, or of any kind of impurity, </a:t>
            </a:r>
          </a:p>
          <a:p>
            <a:pPr marL="0" indent="0" algn="ctr">
              <a:buNone/>
            </a:pPr>
            <a:r>
              <a:rPr lang="en-CA" sz="3200" dirty="0">
                <a:solidFill>
                  <a:srgbClr val="000000"/>
                </a:solidFill>
                <a:effectLst/>
                <a:latin typeface="Calibri" panose="020F0502020204030204" pitchFamily="34" charset="0"/>
                <a:ea typeface="Times New Roman" panose="02020603050405020304" pitchFamily="18" charset="0"/>
              </a:rPr>
              <a:t>or of greed, because these are improper for God’s holy people.   </a:t>
            </a:r>
          </a:p>
          <a:p>
            <a:pPr marL="0" indent="0" algn="ctr">
              <a:buNone/>
            </a:pPr>
            <a:r>
              <a:rPr lang="en-CA" sz="2400" dirty="0">
                <a:solidFill>
                  <a:srgbClr val="000000"/>
                </a:solidFill>
                <a:effectLst/>
                <a:latin typeface="Calibri" panose="020F0502020204030204" pitchFamily="34" charset="0"/>
                <a:ea typeface="Times New Roman" panose="02020603050405020304" pitchFamily="18" charset="0"/>
              </a:rPr>
              <a:t>Ephesians 5:3 NIV</a:t>
            </a:r>
            <a:endParaRPr lang="en-CA" sz="2400" dirty="0">
              <a:effectLst/>
              <a:latin typeface="Times New Roman" panose="02020603050405020304" pitchFamily="18" charset="0"/>
              <a:ea typeface="Times New Roman" panose="02020603050405020304" pitchFamily="18" charset="0"/>
            </a:endParaRPr>
          </a:p>
          <a:p>
            <a:pPr marL="0" indent="0" algn="ctr">
              <a:buNone/>
            </a:pPr>
            <a:r>
              <a:rPr lang="en-CA" sz="3200" dirty="0">
                <a:solidFill>
                  <a:srgbClr val="000000"/>
                </a:solidFill>
                <a:effectLst/>
                <a:latin typeface="Calibri" panose="020F0502020204030204" pitchFamily="34" charset="0"/>
                <a:ea typeface="Times New Roman" panose="02020603050405020304" pitchFamily="18" charset="0"/>
              </a:rPr>
              <a:t> </a:t>
            </a:r>
            <a:endParaRPr lang="en-CA" sz="3200" dirty="0">
              <a:effectLst/>
              <a:latin typeface="Times New Roman" panose="02020603050405020304" pitchFamily="18" charset="0"/>
              <a:ea typeface="Times New Roman" panose="02020603050405020304" pitchFamily="18" charset="0"/>
            </a:endParaRPr>
          </a:p>
          <a:p>
            <a:pPr marL="342900" lvl="0" indent="-342900" algn="ctr">
              <a:buFont typeface="Calibri" panose="020F0502020204030204" pitchFamily="34" charset="0"/>
              <a:buChar char="-"/>
            </a:pPr>
            <a:r>
              <a:rPr lang="en-CA" sz="3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What does it look like to live </a:t>
            </a:r>
          </a:p>
          <a:p>
            <a:pPr marL="0" lvl="0" indent="0" algn="ctr">
              <a:buNone/>
            </a:pPr>
            <a:r>
              <a:rPr lang="en-CA" sz="3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with not even a “hint” of sexual immorality?   </a:t>
            </a:r>
          </a:p>
          <a:p>
            <a:pPr marL="0" lvl="0" indent="0" algn="ctr">
              <a:buNone/>
            </a:pPr>
            <a:r>
              <a:rPr lang="en-CA" sz="32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Are there areas of your life that you sense </a:t>
            </a:r>
          </a:p>
          <a:p>
            <a:pPr marL="0" lvl="0" indent="0" algn="ctr">
              <a:buNone/>
            </a:pPr>
            <a:r>
              <a:rPr lang="en-CA" sz="32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God calling you to change based on this teaching?</a:t>
            </a:r>
            <a:endParaRPr lang="en-CA" sz="3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0302363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EB5339-70C1-B3C9-6EF1-93294C8E9272}"/>
              </a:ext>
            </a:extLst>
          </p:cNvPr>
          <p:cNvSpPr>
            <a:spLocks noGrp="1"/>
          </p:cNvSpPr>
          <p:nvPr>
            <p:ph idx="1"/>
          </p:nvPr>
        </p:nvSpPr>
        <p:spPr>
          <a:xfrm>
            <a:off x="838200" y="331470"/>
            <a:ext cx="10515600" cy="6183630"/>
          </a:xfrm>
        </p:spPr>
        <p:txBody>
          <a:bodyPr>
            <a:normAutofit lnSpcReduction="10000"/>
          </a:bodyPr>
          <a:lstStyle/>
          <a:p>
            <a:pPr marL="0" lvl="0" indent="0" algn="ctr">
              <a:buNone/>
            </a:pPr>
            <a:r>
              <a:rPr lang="en-CA" sz="3200"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SHOULD WE JUDGE OTHER CHRISTIANS? </a:t>
            </a:r>
            <a:endParaRPr lang="en-CA"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endParaRPr lang="en-CA" sz="3200" dirty="0">
              <a:effectLst/>
              <a:latin typeface="Times New Roman" panose="02020603050405020304" pitchFamily="18" charset="0"/>
              <a:ea typeface="Times New Roman" panose="02020603050405020304" pitchFamily="18" charset="0"/>
            </a:endParaRP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READ 1 Corinthians 5:9-13</a:t>
            </a:r>
          </a:p>
          <a:p>
            <a:pPr marL="0" indent="0" algn="ctr">
              <a:buNone/>
            </a:pPr>
            <a:endParaRPr lang="en-CA" sz="3200" dirty="0">
              <a:solidFill>
                <a:srgbClr val="212121"/>
              </a:solidFill>
              <a:latin typeface="Calibri" panose="020F0502020204030204" pitchFamily="34" charset="0"/>
              <a:ea typeface="Times New Roman" panose="02020603050405020304" pitchFamily="18" charset="0"/>
            </a:endParaRPr>
          </a:p>
          <a:p>
            <a:pPr marL="342900" lvl="0" indent="-342900" algn="ctr">
              <a:buFont typeface="Calibri" panose="020F0502020204030204" pitchFamily="34" charset="0"/>
              <a:buChar char="-"/>
            </a:pPr>
            <a:r>
              <a:rPr lang="en-CA" sz="3200"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You know the idea – “We shouldn’t judge.”   </a:t>
            </a:r>
          </a:p>
          <a:p>
            <a:pPr marL="0" lvl="0" indent="0" algn="ctr">
              <a:buNone/>
            </a:pPr>
            <a:r>
              <a:rPr lang="en-CA" sz="3200"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Well, surprise!   Here Paul is telling us we should!    </a:t>
            </a:r>
          </a:p>
          <a:p>
            <a:pPr marL="0" lvl="0" indent="0" algn="ctr">
              <a:buNone/>
            </a:pPr>
            <a:r>
              <a:rPr lang="en-CA" sz="3200" b="1"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What do you think about what he is saying here?</a:t>
            </a:r>
            <a:endParaRPr lang="en-CA" sz="3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 </a:t>
            </a:r>
            <a:endParaRPr lang="en-CA" sz="3200" dirty="0">
              <a:effectLst/>
              <a:latin typeface="Times New Roman" panose="02020603050405020304" pitchFamily="18" charset="0"/>
              <a:ea typeface="Times New Roman" panose="02020603050405020304" pitchFamily="18" charset="0"/>
            </a:endParaRPr>
          </a:p>
          <a:p>
            <a:pPr marL="342900" lvl="0" indent="-342900" algn="ctr">
              <a:buFont typeface="Calibri" panose="020F0502020204030204" pitchFamily="34" charset="0"/>
              <a:buChar char="-"/>
            </a:pPr>
            <a:r>
              <a:rPr lang="en-CA" sz="3200"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Paul is being harsh here.     </a:t>
            </a:r>
          </a:p>
          <a:p>
            <a:pPr marL="0" lvl="0" indent="0" algn="ctr">
              <a:buNone/>
            </a:pPr>
            <a:r>
              <a:rPr lang="en-CA" sz="3200" b="1"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Can you think of instances where we should be this harsh?    </a:t>
            </a:r>
          </a:p>
          <a:p>
            <a:pPr marL="0" lvl="0" indent="0" algn="ctr">
              <a:buNone/>
            </a:pPr>
            <a:r>
              <a:rPr lang="en-CA" sz="3200" b="1"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Likewise, instances where we shouldn’t be?</a:t>
            </a:r>
            <a:endParaRPr lang="en-CA" sz="3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CA" sz="1800" dirty="0">
              <a:effectLst/>
              <a:latin typeface="Times New Roman" panose="02020603050405020304" pitchFamily="18" charset="0"/>
              <a:ea typeface="Times New Roman" panose="02020603050405020304" pitchFamily="18" charset="0"/>
            </a:endParaRPr>
          </a:p>
          <a:p>
            <a:pPr marL="0" indent="0" algn="ctr">
              <a:buNone/>
            </a:pPr>
            <a:endParaRPr lang="en-CA" sz="1800" dirty="0">
              <a:effectLst/>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402126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713241-D555-8655-78D1-ED529315062F}"/>
              </a:ext>
            </a:extLst>
          </p:cNvPr>
          <p:cNvSpPr>
            <a:spLocks noGrp="1"/>
          </p:cNvSpPr>
          <p:nvPr>
            <p:ph idx="1"/>
          </p:nvPr>
        </p:nvSpPr>
        <p:spPr>
          <a:xfrm>
            <a:off x="192505" y="457200"/>
            <a:ext cx="11815011" cy="5719763"/>
          </a:xfrm>
        </p:spPr>
        <p:txBody>
          <a:bodyPr>
            <a:normAutofit fontScale="92500" lnSpcReduction="20000"/>
          </a:bodyPr>
          <a:lstStyle/>
          <a:p>
            <a:pPr marL="0" lvl="0" indent="0" algn="ctr">
              <a:buNone/>
            </a:pPr>
            <a:r>
              <a:rPr lang="en-CA" sz="3800" dirty="0">
                <a:solidFill>
                  <a:srgbClr val="212121"/>
                </a:solidFill>
                <a:latin typeface="Calibri" panose="020F0502020204030204" pitchFamily="34" charset="0"/>
                <a:ea typeface="Calibri" panose="020F0502020204030204" pitchFamily="34" charset="0"/>
                <a:cs typeface="Calibri" panose="020F0502020204030204" pitchFamily="34" charset="0"/>
              </a:rPr>
              <a:t>WASHED IN CHRIST</a:t>
            </a:r>
            <a:endParaRPr lang="en-CA" sz="3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 </a:t>
            </a:r>
            <a:endParaRPr lang="en-CA" sz="3200" dirty="0">
              <a:effectLst/>
              <a:latin typeface="Times New Roman" panose="02020603050405020304" pitchFamily="18" charset="0"/>
              <a:ea typeface="Times New Roman" panose="02020603050405020304" pitchFamily="18" charset="0"/>
            </a:endParaRPr>
          </a:p>
          <a:p>
            <a:pPr marL="0" indent="0" algn="ctr">
              <a:buNone/>
            </a:pPr>
            <a:r>
              <a:rPr lang="en-CA" sz="3200" b="1" baseline="30000" dirty="0">
                <a:solidFill>
                  <a:srgbClr val="000000"/>
                </a:solidFill>
                <a:effectLst/>
                <a:latin typeface="Calibri" panose="020F0502020204030204" pitchFamily="34" charset="0"/>
                <a:ea typeface="Times New Roman" panose="02020603050405020304" pitchFamily="18" charset="0"/>
              </a:rPr>
              <a:t>9 </a:t>
            </a:r>
            <a:r>
              <a:rPr lang="en-CA" sz="3200" dirty="0">
                <a:solidFill>
                  <a:srgbClr val="000000"/>
                </a:solidFill>
                <a:effectLst/>
                <a:latin typeface="Calibri" panose="020F0502020204030204" pitchFamily="34" charset="0"/>
                <a:ea typeface="Times New Roman" panose="02020603050405020304" pitchFamily="18" charset="0"/>
              </a:rPr>
              <a:t>Or do you not know that wrongdoers will not inherit the kingdom of God? Do not be deceived: Neither the sexually immoral nor idolaters nor adulterers nor men who have sex with men</a:t>
            </a:r>
            <a:r>
              <a:rPr lang="en-CA" sz="3200" baseline="30000" dirty="0">
                <a:solidFill>
                  <a:srgbClr val="000000"/>
                </a:solidFill>
                <a:effectLst/>
                <a:latin typeface="Calibri" panose="020F0502020204030204" pitchFamily="34" charset="0"/>
                <a:ea typeface="Times New Roman" panose="02020603050405020304" pitchFamily="18" charset="0"/>
              </a:rPr>
              <a:t>[</a:t>
            </a:r>
            <a:r>
              <a:rPr lang="en-CA" sz="3200" u="sng" baseline="30000" dirty="0">
                <a:solidFill>
                  <a:srgbClr val="4A4A4A"/>
                </a:solidFill>
                <a:effectLst/>
                <a:latin typeface="Calibri" panose="020F0502020204030204" pitchFamily="34" charset="0"/>
                <a:ea typeface="Times New Roman" panose="02020603050405020304" pitchFamily="18" charset="0"/>
                <a:hlinkClick r:id="rId2" tooltip="See footnote a"/>
              </a:rPr>
              <a:t>a</a:t>
            </a:r>
            <a:r>
              <a:rPr lang="en-CA" sz="3200" baseline="30000" dirty="0">
                <a:solidFill>
                  <a:srgbClr val="000000"/>
                </a:solidFill>
                <a:effectLst/>
                <a:latin typeface="Calibri" panose="020F0502020204030204" pitchFamily="34" charset="0"/>
                <a:ea typeface="Times New Roman" panose="02020603050405020304" pitchFamily="18" charset="0"/>
              </a:rPr>
              <a:t>]</a:t>
            </a:r>
            <a:r>
              <a:rPr lang="en-CA" sz="3200" dirty="0">
                <a:solidFill>
                  <a:srgbClr val="000000"/>
                </a:solidFill>
                <a:effectLst/>
                <a:latin typeface="Calibri" panose="020F0502020204030204" pitchFamily="34" charset="0"/>
                <a:ea typeface="Times New Roman" panose="02020603050405020304" pitchFamily="18" charset="0"/>
              </a:rPr>
              <a:t> </a:t>
            </a:r>
            <a:r>
              <a:rPr lang="en-CA" sz="3200" b="1" baseline="30000" dirty="0">
                <a:solidFill>
                  <a:srgbClr val="000000"/>
                </a:solidFill>
                <a:effectLst/>
                <a:latin typeface="Calibri" panose="020F0502020204030204" pitchFamily="34" charset="0"/>
                <a:ea typeface="Times New Roman" panose="02020603050405020304" pitchFamily="18" charset="0"/>
              </a:rPr>
              <a:t>10 </a:t>
            </a:r>
            <a:r>
              <a:rPr lang="en-CA" sz="3200" dirty="0">
                <a:solidFill>
                  <a:srgbClr val="000000"/>
                </a:solidFill>
                <a:effectLst/>
                <a:latin typeface="Calibri" panose="020F0502020204030204" pitchFamily="34" charset="0"/>
                <a:ea typeface="Times New Roman" panose="02020603050405020304" pitchFamily="18" charset="0"/>
              </a:rPr>
              <a:t>nor thieves nor the greedy nor drunkards nor slanderers nor swindlers will inherit the kingdom of God. </a:t>
            </a:r>
            <a:r>
              <a:rPr lang="en-CA" sz="3200" b="1" baseline="30000" dirty="0">
                <a:solidFill>
                  <a:srgbClr val="000000"/>
                </a:solidFill>
                <a:effectLst/>
                <a:latin typeface="Calibri" panose="020F0502020204030204" pitchFamily="34" charset="0"/>
                <a:ea typeface="Times New Roman" panose="02020603050405020304" pitchFamily="18" charset="0"/>
              </a:rPr>
              <a:t>11 </a:t>
            </a:r>
            <a:r>
              <a:rPr lang="en-CA" sz="3200" dirty="0">
                <a:solidFill>
                  <a:srgbClr val="000000"/>
                </a:solidFill>
                <a:effectLst/>
                <a:latin typeface="Calibri" panose="020F0502020204030204" pitchFamily="34" charset="0"/>
                <a:ea typeface="Times New Roman" panose="02020603050405020304" pitchFamily="18" charset="0"/>
              </a:rPr>
              <a:t>And that is what some of you were. But you were washed, you were sanctified, you were justified in the name of the Lord Jesus Christ and by the Spirit of our God.  1 Corinthians 6:9-11 NIV</a:t>
            </a:r>
            <a:endParaRPr lang="en-CA" sz="3200" dirty="0">
              <a:effectLst/>
              <a:latin typeface="Times New Roman" panose="02020603050405020304" pitchFamily="18" charset="0"/>
              <a:ea typeface="Times New Roman" panose="02020603050405020304" pitchFamily="18" charset="0"/>
            </a:endParaRP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 </a:t>
            </a:r>
            <a:endParaRPr lang="en-CA" sz="3200" dirty="0">
              <a:effectLst/>
              <a:latin typeface="Times New Roman" panose="02020603050405020304" pitchFamily="18" charset="0"/>
              <a:ea typeface="Times New Roman" panose="02020603050405020304" pitchFamily="18" charset="0"/>
            </a:endParaRPr>
          </a:p>
          <a:p>
            <a:pPr marL="342900" lvl="0" indent="-342900" algn="ctr">
              <a:buFont typeface="Calibri" panose="020F0502020204030204" pitchFamily="34" charset="0"/>
              <a:buChar char="-"/>
            </a:pPr>
            <a:r>
              <a:rPr lang="en-CA" sz="3200"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In vs. 11 we read, </a:t>
            </a:r>
          </a:p>
          <a:p>
            <a:pPr marL="0" lvl="0" indent="0" algn="ctr">
              <a:buNone/>
            </a:pPr>
            <a:r>
              <a:rPr lang="en-CA" sz="3200"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“But you were washed, you were sanctified, you were justified …”</a:t>
            </a:r>
            <a:endParaRPr lang="en-CA" sz="3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 </a:t>
            </a:r>
            <a:endParaRPr lang="en-CA" sz="3200" dirty="0">
              <a:effectLst/>
              <a:latin typeface="Times New Roman" panose="02020603050405020304" pitchFamily="18" charset="0"/>
              <a:ea typeface="Times New Roman" panose="02020603050405020304" pitchFamily="18" charset="0"/>
            </a:endParaRPr>
          </a:p>
          <a:p>
            <a:pPr marL="0" lvl="0" indent="0" algn="ctr">
              <a:buNone/>
            </a:pPr>
            <a:r>
              <a:rPr lang="en-CA" sz="3200" b="1"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How does this verse speak to you about our new standing before God?</a:t>
            </a:r>
            <a:endParaRPr lang="en-CA" sz="3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3780701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60EDB22-51DF-ED83-3C9E-ADDD2F0A0669}"/>
              </a:ext>
            </a:extLst>
          </p:cNvPr>
          <p:cNvSpPr>
            <a:spLocks noGrp="1"/>
          </p:cNvSpPr>
          <p:nvPr>
            <p:ph idx="1"/>
          </p:nvPr>
        </p:nvSpPr>
        <p:spPr>
          <a:xfrm>
            <a:off x="168443" y="276726"/>
            <a:ext cx="11863136" cy="6364706"/>
          </a:xfrm>
        </p:spPr>
        <p:txBody>
          <a:bodyPr>
            <a:normAutofit fontScale="92500" lnSpcReduction="10000"/>
          </a:bodyPr>
          <a:lstStyle/>
          <a:p>
            <a:pPr marL="0" lvl="0" indent="0" algn="ctr">
              <a:buNone/>
            </a:pPr>
            <a:r>
              <a:rPr lang="en-CA" sz="3500" dirty="0">
                <a:solidFill>
                  <a:srgbClr val="212121"/>
                </a:solidFill>
                <a:latin typeface="Calibri" panose="020F0502020204030204" pitchFamily="34" charset="0"/>
                <a:ea typeface="Calibri" panose="020F0502020204030204" pitchFamily="34" charset="0"/>
                <a:cs typeface="Calibri" panose="020F0502020204030204" pitchFamily="34" charset="0"/>
              </a:rPr>
              <a:t>DEVOTED TO THE LORD</a:t>
            </a:r>
            <a:endParaRPr lang="en-CA" sz="35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endParaRPr lang="en-CA" sz="1800" dirty="0">
              <a:solidFill>
                <a:srgbClr val="212121"/>
              </a:solidFill>
              <a:latin typeface="Calibri" panose="020F0502020204030204" pitchFamily="34" charset="0"/>
              <a:ea typeface="Times New Roman" panose="02020603050405020304" pitchFamily="18" charset="0"/>
            </a:endParaRPr>
          </a:p>
          <a:p>
            <a:pPr marL="0" indent="0" algn="ctr">
              <a:buNone/>
            </a:pPr>
            <a:r>
              <a:rPr lang="en-CA" sz="3200" dirty="0">
                <a:solidFill>
                  <a:srgbClr val="000000"/>
                </a:solidFill>
                <a:effectLst/>
                <a:latin typeface="Calibri" panose="020F0502020204030204" pitchFamily="34" charset="0"/>
                <a:ea typeface="Times New Roman" panose="02020603050405020304" pitchFamily="18" charset="0"/>
              </a:rPr>
              <a:t>“I would like you to be free from concern … </a:t>
            </a:r>
          </a:p>
          <a:p>
            <a:pPr marL="0" indent="0" algn="ctr">
              <a:buNone/>
            </a:pPr>
            <a:r>
              <a:rPr lang="en-CA" sz="3200" dirty="0">
                <a:solidFill>
                  <a:srgbClr val="000000"/>
                </a:solidFill>
                <a:effectLst/>
                <a:latin typeface="Calibri" panose="020F0502020204030204" pitchFamily="34" charset="0"/>
                <a:ea typeface="Times New Roman" panose="02020603050405020304" pitchFamily="18" charset="0"/>
              </a:rPr>
              <a:t>that you may live in a right way in undivided devotion to the Lord.” </a:t>
            </a:r>
          </a:p>
          <a:p>
            <a:pPr marL="0" indent="0" algn="ctr">
              <a:buNone/>
            </a:pPr>
            <a:r>
              <a:rPr lang="en-CA" sz="2400" dirty="0">
                <a:solidFill>
                  <a:srgbClr val="212121"/>
                </a:solidFill>
                <a:effectLst/>
                <a:latin typeface="Calibri" panose="020F0502020204030204" pitchFamily="34" charset="0"/>
                <a:ea typeface="Times New Roman" panose="02020603050405020304" pitchFamily="18" charset="0"/>
              </a:rPr>
              <a:t>1 Corinthians 7:32,35 </a:t>
            </a:r>
            <a:r>
              <a:rPr lang="en-CA" sz="2400" dirty="0">
                <a:solidFill>
                  <a:srgbClr val="000000"/>
                </a:solidFill>
                <a:effectLst/>
                <a:latin typeface="Calibri" panose="020F0502020204030204" pitchFamily="34" charset="0"/>
                <a:ea typeface="Times New Roman" panose="02020603050405020304" pitchFamily="18" charset="0"/>
              </a:rPr>
              <a:t>NIV</a:t>
            </a:r>
            <a:endParaRPr lang="en-CA" sz="2400" dirty="0">
              <a:effectLst/>
              <a:latin typeface="Times New Roman" panose="02020603050405020304" pitchFamily="18" charset="0"/>
              <a:ea typeface="Times New Roman" panose="02020603050405020304" pitchFamily="18" charset="0"/>
            </a:endParaRP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 </a:t>
            </a:r>
            <a:endParaRPr lang="en-CA" sz="3200" dirty="0">
              <a:effectLst/>
              <a:latin typeface="Times New Roman" panose="02020603050405020304" pitchFamily="18" charset="0"/>
              <a:ea typeface="Times New Roman" panose="02020603050405020304" pitchFamily="18" charset="0"/>
            </a:endParaRPr>
          </a:p>
          <a:p>
            <a:pPr marL="342900" lvl="0" indent="-342900" algn="ctr">
              <a:buFont typeface="Calibri" panose="020F0502020204030204" pitchFamily="34" charset="0"/>
              <a:buChar char="-"/>
            </a:pPr>
            <a:r>
              <a:rPr lang="en-CA" sz="3200"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In 1 Corinthians 7, Paul gives a variety of thoughts around sexual </a:t>
            </a:r>
          </a:p>
          <a:p>
            <a:pPr marL="0" lvl="0" indent="0" algn="ctr">
              <a:buNone/>
            </a:pPr>
            <a:r>
              <a:rPr lang="en-CA" sz="3200"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relations in marriage and changing marital status.   </a:t>
            </a:r>
          </a:p>
          <a:p>
            <a:pPr marL="0" lvl="0" indent="0" algn="ctr">
              <a:buNone/>
            </a:pPr>
            <a:r>
              <a:rPr lang="en-CA" sz="3200"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Paul’s overarching concern here is that the Corinthians would live </a:t>
            </a:r>
          </a:p>
          <a:p>
            <a:pPr marL="0" lvl="0" indent="0" algn="ctr">
              <a:buNone/>
            </a:pPr>
            <a:r>
              <a:rPr lang="en-CA" sz="3200"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“in undivided devotion to the Lord.”    </a:t>
            </a:r>
          </a:p>
          <a:p>
            <a:pPr marL="0" lvl="0" indent="0" algn="ctr">
              <a:buNone/>
            </a:pPr>
            <a:endParaRPr lang="en-CA" sz="3200" b="1"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endParaRPr>
          </a:p>
          <a:p>
            <a:pPr marL="0" lvl="0" indent="0" algn="ctr">
              <a:buNone/>
            </a:pPr>
            <a:r>
              <a:rPr lang="en-CA" sz="3200" b="1"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How do these verses help you summarize </a:t>
            </a:r>
          </a:p>
          <a:p>
            <a:pPr marL="0" lvl="0" indent="0" algn="ctr">
              <a:buNone/>
            </a:pPr>
            <a:r>
              <a:rPr lang="en-CA" sz="3200" b="1"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Paul’s teachings in 1 Corinthians 7?</a:t>
            </a:r>
            <a:endParaRPr lang="en-CA" sz="3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9775058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39A5CA-6DAD-D230-25F4-BA16973CB3A7}"/>
              </a:ext>
            </a:extLst>
          </p:cNvPr>
          <p:cNvSpPr>
            <a:spLocks noGrp="1"/>
          </p:cNvSpPr>
          <p:nvPr>
            <p:ph idx="1"/>
          </p:nvPr>
        </p:nvSpPr>
        <p:spPr>
          <a:xfrm>
            <a:off x="192505" y="697832"/>
            <a:ext cx="11161295" cy="5479131"/>
          </a:xfrm>
        </p:spPr>
        <p:txBody>
          <a:bodyPr/>
          <a:lstStyle/>
          <a:p>
            <a:pPr marL="0" indent="0" algn="ctr">
              <a:buNone/>
            </a:pPr>
            <a:endParaRPr lang="en-CA" sz="3200" b="1" u="sng" dirty="0">
              <a:solidFill>
                <a:srgbClr val="212121"/>
              </a:solidFill>
              <a:effectLst/>
              <a:latin typeface="Calibri" panose="020F0502020204030204" pitchFamily="34" charset="0"/>
              <a:ea typeface="Times New Roman" panose="02020603050405020304" pitchFamily="18" charset="0"/>
            </a:endParaRPr>
          </a:p>
          <a:p>
            <a:pPr marL="0" indent="0" algn="ctr">
              <a:buNone/>
            </a:pPr>
            <a:r>
              <a:rPr lang="en-CA" sz="3200" b="1" u="sng" dirty="0">
                <a:solidFill>
                  <a:srgbClr val="212121"/>
                </a:solidFill>
                <a:effectLst/>
                <a:latin typeface="Calibri" panose="020F0502020204030204" pitchFamily="34" charset="0"/>
                <a:ea typeface="Times New Roman" panose="02020603050405020304" pitchFamily="18" charset="0"/>
              </a:rPr>
              <a:t>PRAYER:</a:t>
            </a:r>
            <a:endParaRPr lang="en-CA" sz="3200" dirty="0">
              <a:effectLst/>
              <a:latin typeface="Times New Roman" panose="02020603050405020304" pitchFamily="18" charset="0"/>
              <a:ea typeface="Times New Roman" panose="02020603050405020304" pitchFamily="18" charset="0"/>
            </a:endParaRPr>
          </a:p>
          <a:p>
            <a:pPr marL="0" indent="0" algn="ctr">
              <a:buNone/>
            </a:pPr>
            <a:r>
              <a:rPr lang="en-CA" sz="3200" dirty="0">
                <a:solidFill>
                  <a:srgbClr val="000000"/>
                </a:solidFill>
                <a:effectLst/>
                <a:latin typeface="Calibri" panose="020F0502020204030204" pitchFamily="34" charset="0"/>
                <a:ea typeface="Times New Roman" panose="02020603050405020304" pitchFamily="18" charset="0"/>
              </a:rPr>
              <a:t> </a:t>
            </a:r>
            <a:endParaRPr lang="en-CA" sz="3200" dirty="0">
              <a:effectLst/>
              <a:latin typeface="Times New Roman" panose="02020603050405020304" pitchFamily="18" charset="0"/>
              <a:ea typeface="Times New Roman" panose="02020603050405020304" pitchFamily="18" charset="0"/>
            </a:endParaRPr>
          </a:p>
          <a:p>
            <a:pPr marL="0" indent="0" algn="ctr">
              <a:buNone/>
            </a:pPr>
            <a:r>
              <a:rPr lang="en-CA" sz="3200" kern="0" dirty="0">
                <a:solidFill>
                  <a:srgbClr val="212121"/>
                </a:solidFill>
                <a:effectLst/>
                <a:latin typeface="Calibri" panose="020F0502020204030204" pitchFamily="34" charset="0"/>
                <a:ea typeface="Times New Roman" panose="02020603050405020304" pitchFamily="18" charset="0"/>
              </a:rPr>
              <a:t>Spend some time thanking God for his design for our sexuality.    </a:t>
            </a:r>
          </a:p>
          <a:p>
            <a:pPr marL="0" indent="0" algn="ctr">
              <a:buNone/>
            </a:pPr>
            <a:r>
              <a:rPr lang="en-CA" sz="3200" kern="0" dirty="0">
                <a:solidFill>
                  <a:srgbClr val="212121"/>
                </a:solidFill>
                <a:effectLst/>
                <a:latin typeface="Calibri" panose="020F0502020204030204" pitchFamily="34" charset="0"/>
                <a:ea typeface="Times New Roman" panose="02020603050405020304" pitchFamily="18" charset="0"/>
              </a:rPr>
              <a:t>Ask Him to work in our church to help us live lives </a:t>
            </a:r>
          </a:p>
          <a:p>
            <a:pPr marL="0" indent="0" algn="ctr">
              <a:buNone/>
            </a:pPr>
            <a:r>
              <a:rPr lang="en-CA" sz="3200" kern="0" dirty="0">
                <a:solidFill>
                  <a:srgbClr val="212121"/>
                </a:solidFill>
                <a:effectLst/>
                <a:latin typeface="Calibri" panose="020F0502020204030204" pitchFamily="34" charset="0"/>
                <a:ea typeface="Times New Roman" panose="02020603050405020304" pitchFamily="18" charset="0"/>
              </a:rPr>
              <a:t>that are honouring to Him sexually.</a:t>
            </a:r>
            <a:endParaRPr lang="en-US" sz="3200" dirty="0"/>
          </a:p>
        </p:txBody>
      </p:sp>
    </p:spTree>
    <p:extLst>
      <p:ext uri="{BB962C8B-B14F-4D97-AF65-F5344CB8AC3E}">
        <p14:creationId xmlns:p14="http://schemas.microsoft.com/office/powerpoint/2010/main" val="19156729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9DD86C-E224-A58B-B36D-E8A1F6341F61}"/>
              </a:ext>
            </a:extLst>
          </p:cNvPr>
          <p:cNvSpPr>
            <a:spLocks noGrp="1"/>
          </p:cNvSpPr>
          <p:nvPr>
            <p:ph idx="1"/>
          </p:nvPr>
        </p:nvSpPr>
        <p:spPr>
          <a:xfrm>
            <a:off x="0" y="108284"/>
            <a:ext cx="12192000" cy="6749716"/>
          </a:xfrm>
        </p:spPr>
        <p:txBody>
          <a:bodyPr>
            <a:normAutofit fontScale="85000" lnSpcReduction="20000"/>
          </a:bodyPr>
          <a:lstStyle/>
          <a:p>
            <a:pPr marL="0" indent="0" algn="ctr">
              <a:buNone/>
            </a:pPr>
            <a:endParaRPr lang="en-CA" sz="3200" dirty="0">
              <a:effectLst/>
              <a:latin typeface="Calibri" panose="020F0502020204030204" pitchFamily="34" charset="0"/>
              <a:ea typeface="Times New Roman" panose="02020603050405020304" pitchFamily="18" charset="0"/>
            </a:endParaRPr>
          </a:p>
          <a:p>
            <a:pPr marL="0" indent="0" algn="ctr">
              <a:buNone/>
            </a:pPr>
            <a:r>
              <a:rPr lang="en-CA" sz="3200" dirty="0">
                <a:effectLst/>
                <a:latin typeface="Calibri" panose="020F0502020204030204" pitchFamily="34" charset="0"/>
                <a:ea typeface="Times New Roman" panose="02020603050405020304" pitchFamily="18" charset="0"/>
              </a:rPr>
              <a:t>Welcome back to our series, Jesus is the Answer.     </a:t>
            </a:r>
          </a:p>
          <a:p>
            <a:pPr marL="0" indent="0" algn="ctr">
              <a:buNone/>
            </a:pPr>
            <a:r>
              <a:rPr lang="en-CA" sz="3200" dirty="0">
                <a:effectLst/>
                <a:latin typeface="Calibri" panose="020F0502020204030204" pitchFamily="34" charset="0"/>
                <a:ea typeface="Times New Roman" panose="02020603050405020304" pitchFamily="18" charset="0"/>
              </a:rPr>
              <a:t>During this four-week series w</a:t>
            </a:r>
            <a:r>
              <a:rPr lang="en-CA" sz="3200" dirty="0">
                <a:solidFill>
                  <a:srgbClr val="212121"/>
                </a:solidFill>
                <a:effectLst/>
                <a:latin typeface="Calibri" panose="020F0502020204030204" pitchFamily="34" charset="0"/>
                <a:ea typeface="Times New Roman" panose="02020603050405020304" pitchFamily="18" charset="0"/>
              </a:rPr>
              <a:t>e’re looking at 4 major themes </a:t>
            </a: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in 1 Corinthians that Paul addresses and how Jesus </a:t>
            </a: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provides the new perspective or answer to them.    </a:t>
            </a: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Our chapters for week 2 are 1 Corinthians 5-7 </a:t>
            </a: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and  our theme is sexuality.    </a:t>
            </a: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Key verses for this week are 1 Corinthians 6:19-20, </a:t>
            </a: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a:t>
            </a:r>
            <a:r>
              <a:rPr lang="en-CA" sz="3200" dirty="0">
                <a:solidFill>
                  <a:srgbClr val="000000"/>
                </a:solidFill>
                <a:effectLst/>
                <a:latin typeface="Calibri" panose="020F0502020204030204" pitchFamily="34" charset="0"/>
                <a:ea typeface="Times New Roman" panose="02020603050405020304" pitchFamily="18" charset="0"/>
              </a:rPr>
              <a:t>Do you not know that your bodies are temples of the Holy Spirit, </a:t>
            </a:r>
          </a:p>
          <a:p>
            <a:pPr marL="0" indent="0" algn="ctr">
              <a:buNone/>
            </a:pPr>
            <a:r>
              <a:rPr lang="en-CA" sz="3200" dirty="0">
                <a:solidFill>
                  <a:srgbClr val="000000"/>
                </a:solidFill>
                <a:effectLst/>
                <a:latin typeface="Calibri" panose="020F0502020204030204" pitchFamily="34" charset="0"/>
                <a:ea typeface="Times New Roman" panose="02020603050405020304" pitchFamily="18" charset="0"/>
              </a:rPr>
              <a:t>who is in you, whom you have received from God? </a:t>
            </a:r>
          </a:p>
          <a:p>
            <a:pPr marL="0" indent="0" algn="ctr">
              <a:buNone/>
            </a:pPr>
            <a:r>
              <a:rPr lang="en-CA" sz="3200" dirty="0">
                <a:solidFill>
                  <a:srgbClr val="000000"/>
                </a:solidFill>
                <a:effectLst/>
                <a:latin typeface="Calibri" panose="020F0502020204030204" pitchFamily="34" charset="0"/>
                <a:ea typeface="Times New Roman" panose="02020603050405020304" pitchFamily="18" charset="0"/>
              </a:rPr>
              <a:t>You are not your own; you were bought at a price. </a:t>
            </a:r>
          </a:p>
          <a:p>
            <a:pPr marL="0" indent="0" algn="ctr">
              <a:buNone/>
            </a:pPr>
            <a:r>
              <a:rPr lang="en-CA" sz="3200" dirty="0">
                <a:solidFill>
                  <a:srgbClr val="000000"/>
                </a:solidFill>
                <a:effectLst/>
                <a:latin typeface="Calibri" panose="020F0502020204030204" pitchFamily="34" charset="0"/>
                <a:ea typeface="Times New Roman" panose="02020603050405020304" pitchFamily="18" charset="0"/>
              </a:rPr>
              <a:t>Therefore honor God with your bodies.”</a:t>
            </a:r>
            <a:r>
              <a:rPr lang="en-CA" sz="3200" dirty="0">
                <a:solidFill>
                  <a:srgbClr val="212121"/>
                </a:solidFill>
                <a:effectLst/>
                <a:latin typeface="Calibri" panose="020F0502020204030204" pitchFamily="34" charset="0"/>
                <a:ea typeface="Times New Roman" panose="02020603050405020304" pitchFamily="18" charset="0"/>
              </a:rPr>
              <a:t>  NIV.     </a:t>
            </a: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When it comes to our sexuality, as followers of Jesus, </a:t>
            </a: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Paul wanted us to know – you are not your own.   </a:t>
            </a: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You have been bought with a price.    </a:t>
            </a: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Let’s explore this theme together in group. </a:t>
            </a:r>
            <a:endParaRPr lang="en-CA" sz="3200" dirty="0">
              <a:effectLst/>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8099393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960EFD-465C-8384-7C4B-4EF1601D9FCB}"/>
              </a:ext>
            </a:extLst>
          </p:cNvPr>
          <p:cNvSpPr>
            <a:spLocks noGrp="1"/>
          </p:cNvSpPr>
          <p:nvPr>
            <p:ph idx="1"/>
          </p:nvPr>
        </p:nvSpPr>
        <p:spPr>
          <a:xfrm>
            <a:off x="216568" y="156411"/>
            <a:ext cx="11778916" cy="6436894"/>
          </a:xfrm>
        </p:spPr>
        <p:txBody>
          <a:bodyPr>
            <a:normAutofit/>
          </a:bodyPr>
          <a:lstStyle/>
          <a:p>
            <a:pPr marL="0" indent="0" algn="ctr">
              <a:buNone/>
            </a:pPr>
            <a:endParaRPr lang="en-CA" sz="3200" u="sng" dirty="0">
              <a:effectLst/>
              <a:latin typeface="Calibri" panose="020F0502020204030204" pitchFamily="34" charset="0"/>
              <a:ea typeface="Times New Roman" panose="02020603050405020304" pitchFamily="18" charset="0"/>
            </a:endParaRPr>
          </a:p>
          <a:p>
            <a:pPr marL="0" indent="0" algn="ctr">
              <a:buNone/>
            </a:pPr>
            <a:endParaRPr lang="en-CA" sz="3200" u="sng" dirty="0">
              <a:latin typeface="Calibri" panose="020F0502020204030204" pitchFamily="34" charset="0"/>
              <a:ea typeface="Times New Roman" panose="02020603050405020304" pitchFamily="18" charset="0"/>
            </a:endParaRPr>
          </a:p>
          <a:p>
            <a:pPr marL="0" indent="0" algn="ctr">
              <a:buNone/>
            </a:pPr>
            <a:endParaRPr lang="en-CA" sz="3200" u="sng" dirty="0">
              <a:effectLst/>
              <a:latin typeface="Calibri" panose="020F0502020204030204" pitchFamily="34" charset="0"/>
              <a:ea typeface="Times New Roman" panose="02020603050405020304" pitchFamily="18" charset="0"/>
            </a:endParaRPr>
          </a:p>
          <a:p>
            <a:pPr marL="0" indent="0" algn="ctr">
              <a:buNone/>
            </a:pPr>
            <a:r>
              <a:rPr lang="en-CA" sz="3200" u="sng" dirty="0">
                <a:effectLst/>
                <a:latin typeface="Calibri" panose="020F0502020204030204" pitchFamily="34" charset="0"/>
                <a:ea typeface="Times New Roman" panose="02020603050405020304" pitchFamily="18" charset="0"/>
              </a:rPr>
              <a:t>Sex and My Family Story</a:t>
            </a:r>
            <a:endParaRPr lang="en-CA" sz="3200" dirty="0">
              <a:effectLst/>
              <a:latin typeface="Times New Roman" panose="02020603050405020304" pitchFamily="18" charset="0"/>
              <a:ea typeface="Times New Roman" panose="02020603050405020304" pitchFamily="18" charset="0"/>
            </a:endParaRPr>
          </a:p>
          <a:p>
            <a:pPr marL="0" indent="0" algn="ctr">
              <a:buNone/>
            </a:pPr>
            <a:r>
              <a:rPr lang="en-CA" sz="3200" dirty="0">
                <a:effectLst/>
                <a:latin typeface="Calibri" panose="020F0502020204030204" pitchFamily="34" charset="0"/>
                <a:ea typeface="Times New Roman" panose="02020603050405020304" pitchFamily="18" charset="0"/>
              </a:rPr>
              <a:t>What was your family upbring like when it came to talking about sex?    </a:t>
            </a:r>
          </a:p>
          <a:p>
            <a:pPr marL="0" indent="0" algn="ctr">
              <a:buNone/>
            </a:pPr>
            <a:r>
              <a:rPr lang="en-CA" sz="3200" dirty="0">
                <a:effectLst/>
                <a:latin typeface="Calibri" panose="020F0502020204030204" pitchFamily="34" charset="0"/>
                <a:ea typeface="Times New Roman" panose="02020603050405020304" pitchFamily="18" charset="0"/>
              </a:rPr>
              <a:t>Was your family open to talking about issues of sexuality, </a:t>
            </a:r>
          </a:p>
          <a:p>
            <a:pPr marL="0" indent="0" algn="ctr">
              <a:buNone/>
            </a:pPr>
            <a:r>
              <a:rPr lang="en-CA" sz="3200" dirty="0">
                <a:effectLst/>
                <a:latin typeface="Calibri" panose="020F0502020204030204" pitchFamily="34" charset="0"/>
                <a:ea typeface="Times New Roman" panose="02020603050405020304" pitchFamily="18" charset="0"/>
              </a:rPr>
              <a:t>or was sex more of a taboo subject in your family?     </a:t>
            </a:r>
          </a:p>
          <a:p>
            <a:pPr marL="0" indent="0" algn="ctr">
              <a:buNone/>
            </a:pPr>
            <a:r>
              <a:rPr lang="en-CA" sz="3200" b="1" dirty="0">
                <a:effectLst/>
                <a:latin typeface="Calibri" panose="020F0502020204030204" pitchFamily="34" charset="0"/>
                <a:ea typeface="Times New Roman" panose="02020603050405020304" pitchFamily="18" charset="0"/>
              </a:rPr>
              <a:t>Share your story with the group.  </a:t>
            </a:r>
            <a:endParaRPr lang="en-CA" sz="3200" dirty="0">
              <a:effectLst/>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2479335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98B34EC-CD4D-DD29-7F21-EEDEA3FF0AD8}"/>
              </a:ext>
            </a:extLst>
          </p:cNvPr>
          <p:cNvSpPr>
            <a:spLocks noGrp="1"/>
          </p:cNvSpPr>
          <p:nvPr>
            <p:ph idx="1"/>
          </p:nvPr>
        </p:nvSpPr>
        <p:spPr>
          <a:xfrm>
            <a:off x="1078230" y="1677035"/>
            <a:ext cx="10515600" cy="4351338"/>
          </a:xfrm>
        </p:spPr>
        <p:txBody>
          <a:bodyPr/>
          <a:lstStyle/>
          <a:p>
            <a:pPr marL="0" indent="0">
              <a:buNone/>
            </a:pPr>
            <a:endParaRPr lang="en-CA" sz="1800" dirty="0">
              <a:solidFill>
                <a:srgbClr val="212121"/>
              </a:solidFill>
              <a:effectLst/>
              <a:latin typeface="Calibri" panose="020F0502020204030204" pitchFamily="34" charset="0"/>
              <a:ea typeface="Times New Roman" panose="02020603050405020304" pitchFamily="18" charset="0"/>
            </a:endParaRP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Each week of this series, start your study time </a:t>
            </a: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with this video summary of 1 Corinthians.   </a:t>
            </a:r>
            <a:endParaRPr lang="en-CA" sz="3200" dirty="0">
              <a:effectLst/>
              <a:latin typeface="Times New Roman" panose="02020603050405020304" pitchFamily="18" charset="0"/>
              <a:ea typeface="Times New Roman" panose="02020603050405020304" pitchFamily="18" charset="0"/>
            </a:endParaRP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 </a:t>
            </a:r>
            <a:endParaRPr lang="en-CA" sz="3200" dirty="0">
              <a:effectLst/>
              <a:latin typeface="Times New Roman" panose="02020603050405020304" pitchFamily="18" charset="0"/>
              <a:ea typeface="Times New Roman" panose="02020603050405020304" pitchFamily="18" charset="0"/>
            </a:endParaRPr>
          </a:p>
          <a:p>
            <a:pPr marL="0" indent="0" algn="ctr">
              <a:buNone/>
            </a:pPr>
            <a:r>
              <a:rPr lang="en-CA" sz="3200" u="sng" dirty="0">
                <a:solidFill>
                  <a:srgbClr val="0563C1"/>
                </a:solidFill>
                <a:effectLst/>
                <a:latin typeface="Calibri" panose="020F0502020204030204" pitchFamily="34" charset="0"/>
                <a:ea typeface="Times New Roman" panose="02020603050405020304" pitchFamily="18" charset="0"/>
                <a:hlinkClick r:id="rId2"/>
              </a:rPr>
              <a:t>https://bibleproject.com/explore/video/1-corinthians/</a:t>
            </a:r>
            <a:endParaRPr lang="en-CA" sz="3200" dirty="0">
              <a:effectLst/>
              <a:latin typeface="Times New Roman" panose="02020603050405020304" pitchFamily="18" charset="0"/>
              <a:ea typeface="Times New Roman" panose="02020603050405020304" pitchFamily="18" charset="0"/>
            </a:endParaRPr>
          </a:p>
          <a:p>
            <a:pPr marL="0" indent="0" algn="ctr">
              <a:buNone/>
            </a:pPr>
            <a:endParaRPr lang="en-CA" sz="3200" u="sng" dirty="0">
              <a:solidFill>
                <a:srgbClr val="0078D7"/>
              </a:solidFill>
              <a:effectLst/>
              <a:latin typeface="Calibri" panose="020F0502020204030204" pitchFamily="34" charset="0"/>
              <a:ea typeface="Times New Roman" panose="02020603050405020304" pitchFamily="18" charset="0"/>
              <a:hlinkClick r:id="rId3" tooltip="https://www.youtube.com/watch?v=yiHf8klCCc4&amp;t=3s"/>
            </a:endParaRPr>
          </a:p>
          <a:p>
            <a:pPr marL="0" indent="0" algn="ctr">
              <a:buNone/>
            </a:pPr>
            <a:endParaRPr lang="en-CA" sz="3200" dirty="0">
              <a:effectLst/>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4487937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461DE3-75F1-D5E7-6157-B3C45F80EE1E}"/>
              </a:ext>
            </a:extLst>
          </p:cNvPr>
          <p:cNvSpPr>
            <a:spLocks noGrp="1"/>
          </p:cNvSpPr>
          <p:nvPr>
            <p:ph idx="1"/>
          </p:nvPr>
        </p:nvSpPr>
        <p:spPr>
          <a:xfrm>
            <a:off x="132347" y="300788"/>
            <a:ext cx="11802979" cy="6268453"/>
          </a:xfrm>
        </p:spPr>
        <p:txBody>
          <a:bodyPr>
            <a:normAutofit/>
          </a:bodyPr>
          <a:lstStyle/>
          <a:p>
            <a:pPr marL="0" lvl="0" indent="0" algn="ctr">
              <a:buNone/>
            </a:pPr>
            <a:r>
              <a:rPr lang="en-CA" sz="3200"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Our basis for sexual integrity – YOU ARE NOT YOUR OWN.</a:t>
            </a:r>
            <a:endParaRPr lang="en-CA"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endParaRPr lang="en-CA" sz="3200" dirty="0">
              <a:effectLst/>
              <a:latin typeface="Times New Roman" panose="02020603050405020304" pitchFamily="18" charset="0"/>
              <a:ea typeface="Times New Roman" panose="02020603050405020304" pitchFamily="18" charset="0"/>
            </a:endParaRPr>
          </a:p>
          <a:p>
            <a:pPr marL="0" indent="0" algn="ctr">
              <a:buNone/>
            </a:pPr>
            <a:r>
              <a:rPr lang="en-CA" sz="3200" b="1" baseline="30000" dirty="0">
                <a:solidFill>
                  <a:srgbClr val="000000"/>
                </a:solidFill>
                <a:effectLst/>
                <a:latin typeface="Calibri" panose="020F0502020204030204" pitchFamily="34" charset="0"/>
                <a:ea typeface="Times New Roman" panose="02020603050405020304" pitchFamily="18" charset="0"/>
              </a:rPr>
              <a:t>19 </a:t>
            </a:r>
            <a:r>
              <a:rPr lang="en-CA" sz="3200" dirty="0">
                <a:solidFill>
                  <a:srgbClr val="000000"/>
                </a:solidFill>
                <a:effectLst/>
                <a:latin typeface="Calibri" panose="020F0502020204030204" pitchFamily="34" charset="0"/>
                <a:ea typeface="Times New Roman" panose="02020603050405020304" pitchFamily="18" charset="0"/>
              </a:rPr>
              <a:t>Do you not know that your bodies are temples of the Holy Spirit, who is in you, whom you have received from God? You are not your own; </a:t>
            </a:r>
            <a:r>
              <a:rPr lang="en-CA" sz="3200" b="1" baseline="30000" dirty="0">
                <a:solidFill>
                  <a:srgbClr val="000000"/>
                </a:solidFill>
                <a:effectLst/>
                <a:latin typeface="Calibri" panose="020F0502020204030204" pitchFamily="34" charset="0"/>
                <a:ea typeface="Times New Roman" panose="02020603050405020304" pitchFamily="18" charset="0"/>
              </a:rPr>
              <a:t>20 </a:t>
            </a:r>
            <a:r>
              <a:rPr lang="en-CA" sz="3200" dirty="0">
                <a:solidFill>
                  <a:srgbClr val="000000"/>
                </a:solidFill>
                <a:effectLst/>
                <a:latin typeface="Calibri" panose="020F0502020204030204" pitchFamily="34" charset="0"/>
                <a:ea typeface="Times New Roman" panose="02020603050405020304" pitchFamily="18" charset="0"/>
              </a:rPr>
              <a:t>you were bought at a price. Therefore honor God with your bodies.  1 Corinthians 6:19-20 NIV</a:t>
            </a:r>
            <a:endParaRPr lang="en-CA" sz="3200" dirty="0">
              <a:effectLst/>
              <a:latin typeface="Times New Roman" panose="02020603050405020304" pitchFamily="18" charset="0"/>
              <a:ea typeface="Times New Roman" panose="02020603050405020304" pitchFamily="18" charset="0"/>
            </a:endParaRPr>
          </a:p>
          <a:p>
            <a:pPr marL="0" indent="0" algn="ctr">
              <a:buNone/>
            </a:pPr>
            <a:r>
              <a:rPr lang="en-CA" sz="3200" dirty="0">
                <a:solidFill>
                  <a:srgbClr val="000000"/>
                </a:solidFill>
                <a:effectLst/>
                <a:latin typeface="Calibri" panose="020F0502020204030204" pitchFamily="34" charset="0"/>
                <a:ea typeface="Times New Roman" panose="02020603050405020304" pitchFamily="18" charset="0"/>
              </a:rPr>
              <a:t> </a:t>
            </a:r>
            <a:endParaRPr lang="en-CA" sz="3200" dirty="0">
              <a:effectLst/>
              <a:latin typeface="Times New Roman" panose="02020603050405020304" pitchFamily="18" charset="0"/>
              <a:ea typeface="Times New Roman" panose="02020603050405020304" pitchFamily="18" charset="0"/>
            </a:endParaRPr>
          </a:p>
          <a:p>
            <a:pPr marL="342900" lvl="0" indent="-342900" algn="ctr">
              <a:buFont typeface="Calibri" panose="020F0502020204030204" pitchFamily="34" charset="0"/>
              <a:buChar char="-"/>
            </a:pPr>
            <a:r>
              <a:rPr lang="en-CA" sz="3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 his letter, Paul used these verses </a:t>
            </a:r>
          </a:p>
          <a:p>
            <a:pPr marL="0" lvl="0" indent="0" algn="ctr">
              <a:buNone/>
            </a:pPr>
            <a:r>
              <a:rPr lang="en-CA" sz="3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to build a sexual ethic for the Corinthians.    </a:t>
            </a:r>
          </a:p>
          <a:p>
            <a:pPr marL="0" lvl="0" indent="0" algn="ctr">
              <a:buNone/>
            </a:pPr>
            <a:r>
              <a:rPr lang="en-CA" sz="32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What teachings in these verses can we use </a:t>
            </a:r>
          </a:p>
          <a:p>
            <a:pPr marL="0" lvl="0" indent="0" algn="ctr">
              <a:buNone/>
            </a:pPr>
            <a:r>
              <a:rPr lang="en-CA" sz="32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to build a sexual ethic today?</a:t>
            </a:r>
            <a:endParaRPr lang="en-CA" sz="3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8578998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2078A0-12EB-B844-B1D7-E0167FEBFB43}"/>
              </a:ext>
            </a:extLst>
          </p:cNvPr>
          <p:cNvSpPr>
            <a:spLocks noGrp="1"/>
          </p:cNvSpPr>
          <p:nvPr>
            <p:ph idx="1"/>
          </p:nvPr>
        </p:nvSpPr>
        <p:spPr>
          <a:xfrm>
            <a:off x="838200" y="156410"/>
            <a:ext cx="10515600" cy="6424863"/>
          </a:xfrm>
        </p:spPr>
        <p:txBody>
          <a:bodyPr>
            <a:normAutofit/>
          </a:bodyPr>
          <a:lstStyle/>
          <a:p>
            <a:pPr marL="0" lvl="0" indent="0" algn="ctr">
              <a:buNone/>
            </a:pPr>
            <a:endParaRPr lang="en-CA"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0" lvl="0" indent="0" algn="ctr">
              <a:buNone/>
            </a:pPr>
            <a:endParaRPr lang="en-CA" sz="32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0" lvl="0" indent="0" algn="ctr">
              <a:buNone/>
            </a:pPr>
            <a:r>
              <a:rPr lang="en-CA"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OUR RESPONSE TO SEXUAL IMMORALITY </a:t>
            </a:r>
            <a:endParaRPr lang="en-CA"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 </a:t>
            </a:r>
            <a:endParaRPr lang="en-CA" sz="3200" dirty="0">
              <a:effectLst/>
              <a:latin typeface="Times New Roman" panose="02020603050405020304" pitchFamily="18" charset="0"/>
              <a:ea typeface="Times New Roman" panose="02020603050405020304" pitchFamily="18" charset="0"/>
            </a:endParaRPr>
          </a:p>
          <a:p>
            <a:pPr marL="342900" lvl="0" indent="-342900" algn="ctr">
              <a:buFont typeface="Calibri" panose="020F0502020204030204" pitchFamily="34" charset="0"/>
              <a:buChar char="-"/>
            </a:pPr>
            <a:r>
              <a:rPr lang="en-CA" sz="3200"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Paul uses the term “sexual immorality” </a:t>
            </a:r>
          </a:p>
          <a:p>
            <a:pPr marL="0" lvl="0" indent="0" algn="ctr">
              <a:buNone/>
            </a:pPr>
            <a:r>
              <a:rPr lang="en-CA" sz="3200"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several times in 1 Corinthians 5-7.      </a:t>
            </a:r>
          </a:p>
          <a:p>
            <a:pPr marL="0" lvl="0" indent="0" algn="ctr">
              <a:buNone/>
            </a:pPr>
            <a:r>
              <a:rPr lang="en-CA" sz="3200"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Clearly the biblical authors had a sexual ethic.   </a:t>
            </a:r>
          </a:p>
          <a:p>
            <a:pPr marL="0" lvl="0" indent="0" algn="ctr">
              <a:buNone/>
            </a:pPr>
            <a:r>
              <a:rPr lang="en-CA" sz="3200" b="1"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What would you include under sexual immorality?</a:t>
            </a:r>
            <a:endParaRPr lang="en-CA" sz="3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 </a:t>
            </a:r>
            <a:endParaRPr lang="en-CA" sz="3200" dirty="0">
              <a:effectLst/>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130611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4F4117-53DA-21EE-C7DE-415CAEAE9361}"/>
              </a:ext>
            </a:extLst>
          </p:cNvPr>
          <p:cNvSpPr>
            <a:spLocks noGrp="1"/>
          </p:cNvSpPr>
          <p:nvPr>
            <p:ph idx="1"/>
          </p:nvPr>
        </p:nvSpPr>
        <p:spPr>
          <a:xfrm>
            <a:off x="0" y="397042"/>
            <a:ext cx="12192000" cy="6220326"/>
          </a:xfrm>
        </p:spPr>
        <p:txBody>
          <a:bodyPr>
            <a:normAutofit fontScale="85000" lnSpcReduction="20000"/>
          </a:bodyPr>
          <a:lstStyle/>
          <a:p>
            <a:pPr marL="0" lvl="0" indent="0" algn="ctr">
              <a:buNone/>
            </a:pPr>
            <a:r>
              <a:rPr lang="en-CA" sz="3800"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OUR RESPONSE TO SEXUAL IMMORALITY</a:t>
            </a:r>
          </a:p>
          <a:p>
            <a:pPr marL="0" lvl="0" indent="0" algn="ctr">
              <a:buNone/>
            </a:pPr>
            <a:endParaRPr lang="en-CA" sz="3200"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endParaRPr>
          </a:p>
          <a:p>
            <a:pPr marL="0" lvl="0" indent="0" algn="ctr">
              <a:buNone/>
            </a:pPr>
            <a:r>
              <a:rPr lang="en-CA" sz="3200"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Here are some common objections to God’s sexual ethic.   </a:t>
            </a:r>
          </a:p>
          <a:p>
            <a:pPr marL="0" lvl="0" indent="0" algn="ctr">
              <a:buNone/>
            </a:pPr>
            <a:r>
              <a:rPr lang="en-CA" sz="3200"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 Imagine you are talking with a follower of Jesus </a:t>
            </a:r>
          </a:p>
          <a:p>
            <a:pPr marL="0" lvl="0" indent="0" algn="ctr">
              <a:buNone/>
            </a:pPr>
            <a:r>
              <a:rPr lang="en-CA" sz="3200"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who brings up one or more of these objections.   </a:t>
            </a:r>
          </a:p>
          <a:p>
            <a:pPr marL="0" lvl="0" indent="0" algn="ctr">
              <a:buNone/>
            </a:pPr>
            <a:r>
              <a:rPr lang="en-CA" sz="3200" b="1"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How might you respond to these objections?    </a:t>
            </a:r>
          </a:p>
          <a:p>
            <a:pPr marL="0" lvl="0" indent="0" algn="ctr">
              <a:buNone/>
            </a:pPr>
            <a:r>
              <a:rPr lang="en-CA" sz="3200" b="1"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Are there any others you would add?</a:t>
            </a:r>
            <a:endParaRPr lang="en-CA" sz="3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 </a:t>
            </a:r>
            <a:endParaRPr lang="en-CA" sz="3200" dirty="0">
              <a:effectLst/>
              <a:latin typeface="Times New Roman" panose="02020603050405020304" pitchFamily="18" charset="0"/>
              <a:ea typeface="Times New Roman" panose="02020603050405020304" pitchFamily="18" charset="0"/>
            </a:endParaRPr>
          </a:p>
          <a:p>
            <a:pPr indent="0" algn="ctr">
              <a:buNone/>
            </a:pPr>
            <a:r>
              <a:rPr lang="en-CA" sz="3200" dirty="0">
                <a:solidFill>
                  <a:srgbClr val="212121"/>
                </a:solidFill>
                <a:effectLst/>
                <a:latin typeface="Calibri" panose="020F0502020204030204" pitchFamily="34" charset="0"/>
                <a:ea typeface="Times New Roman" panose="02020603050405020304" pitchFamily="18" charset="0"/>
              </a:rPr>
              <a:t>Objections</a:t>
            </a:r>
            <a:endParaRPr lang="en-CA" sz="3200" dirty="0">
              <a:effectLst/>
              <a:latin typeface="Times New Roman" panose="02020603050405020304" pitchFamily="18" charset="0"/>
              <a:ea typeface="Times New Roman" panose="02020603050405020304" pitchFamily="18" charset="0"/>
            </a:endParaRPr>
          </a:p>
          <a:p>
            <a:pPr marL="342900" lvl="0" indent="-342900">
              <a:buFont typeface="+mj-lt"/>
              <a:buAutoNum type="arabicParenR"/>
            </a:pPr>
            <a:r>
              <a:rPr lang="en-CA" sz="3200"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Sex outside of marriage is alright as long as we love each other.   </a:t>
            </a:r>
            <a:endParaRPr lang="en-CA" sz="3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arenR"/>
            </a:pPr>
            <a:r>
              <a:rPr lang="en-CA" sz="3200"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Times have changed.    </a:t>
            </a:r>
          </a:p>
          <a:p>
            <a:pPr marL="0" lvl="0" indent="0">
              <a:buNone/>
            </a:pPr>
            <a:r>
              <a:rPr lang="en-CA" sz="3200" dirty="0">
                <a:solidFill>
                  <a:srgbClr val="212121"/>
                </a:solidFill>
                <a:latin typeface="Calibri" panose="020F0502020204030204" pitchFamily="34" charset="0"/>
                <a:ea typeface="Calibri" panose="020F0502020204030204" pitchFamily="34" charset="0"/>
                <a:cs typeface="Calibri" panose="020F0502020204030204" pitchFamily="34" charset="0"/>
              </a:rPr>
              <a:t>	</a:t>
            </a:r>
            <a:r>
              <a:rPr lang="en-CA" sz="3200"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What was wrong in biblical times is no longer considered a sin.</a:t>
            </a:r>
            <a:endParaRPr lang="en-CA" sz="3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arenR"/>
            </a:pPr>
            <a:r>
              <a:rPr lang="en-CA" sz="3200"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We’re married in God’s eyes.</a:t>
            </a:r>
            <a:endParaRPr lang="en-CA" sz="3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arenR"/>
            </a:pPr>
            <a:r>
              <a:rPr lang="en-CA" sz="3200"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I can still have a good relationship with God because God understands.</a:t>
            </a:r>
            <a:endParaRPr lang="en-CA"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CA" sz="1800" dirty="0">
              <a:effectLst/>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9162016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26078A5-F455-5E89-74F4-AB16E8CBF0B6}"/>
              </a:ext>
            </a:extLst>
          </p:cNvPr>
          <p:cNvSpPr>
            <a:spLocks noGrp="1"/>
          </p:cNvSpPr>
          <p:nvPr>
            <p:ph idx="1"/>
          </p:nvPr>
        </p:nvSpPr>
        <p:spPr>
          <a:xfrm>
            <a:off x="132347" y="252663"/>
            <a:ext cx="11682664" cy="5924300"/>
          </a:xfrm>
        </p:spPr>
        <p:txBody>
          <a:bodyPr>
            <a:normAutofit/>
          </a:bodyPr>
          <a:lstStyle/>
          <a:p>
            <a:pPr marL="0" lvl="0" indent="0" algn="ctr">
              <a:buNone/>
            </a:pPr>
            <a:r>
              <a:rPr lang="en-CA" sz="3200"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OUR RESPONSE TO SEXUAL IMMORALITY</a:t>
            </a:r>
          </a:p>
          <a:p>
            <a:pPr marL="0" lvl="0" indent="0" algn="ctr">
              <a:buNone/>
            </a:pPr>
            <a:endParaRPr lang="en-CA" sz="3200" dirty="0">
              <a:solidFill>
                <a:srgbClr val="212121"/>
              </a:solidFill>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CA" sz="1800" dirty="0">
              <a:effectLst/>
              <a:latin typeface="Times New Roman" panose="02020603050405020304" pitchFamily="18" charset="0"/>
              <a:ea typeface="Times New Roman" panose="02020603050405020304" pitchFamily="18" charset="0"/>
            </a:endParaRPr>
          </a:p>
          <a:p>
            <a:pPr marL="0" indent="0" algn="ctr">
              <a:buNone/>
            </a:pPr>
            <a:r>
              <a:rPr lang="en-CA" sz="3200" b="1" baseline="30000" dirty="0">
                <a:solidFill>
                  <a:srgbClr val="000000"/>
                </a:solidFill>
                <a:effectLst/>
                <a:latin typeface="Calibri" panose="020F0502020204030204" pitchFamily="34" charset="0"/>
                <a:ea typeface="Times New Roman" panose="02020603050405020304" pitchFamily="18" charset="0"/>
              </a:rPr>
              <a:t>18 </a:t>
            </a:r>
            <a:r>
              <a:rPr lang="en-CA" sz="3200" dirty="0">
                <a:solidFill>
                  <a:srgbClr val="000000"/>
                </a:solidFill>
                <a:effectLst/>
                <a:latin typeface="Calibri" panose="020F0502020204030204" pitchFamily="34" charset="0"/>
                <a:ea typeface="Times New Roman" panose="02020603050405020304" pitchFamily="18" charset="0"/>
              </a:rPr>
              <a:t>Flee from sexual immorality. </a:t>
            </a:r>
          </a:p>
          <a:p>
            <a:pPr marL="0" indent="0" algn="ctr">
              <a:buNone/>
            </a:pPr>
            <a:r>
              <a:rPr lang="en-CA" sz="3200" dirty="0">
                <a:solidFill>
                  <a:srgbClr val="000000"/>
                </a:solidFill>
                <a:effectLst/>
                <a:latin typeface="Calibri" panose="020F0502020204030204" pitchFamily="34" charset="0"/>
                <a:ea typeface="Times New Roman" panose="02020603050405020304" pitchFamily="18" charset="0"/>
              </a:rPr>
              <a:t>All other sins a person commits are outside the body, </a:t>
            </a:r>
          </a:p>
          <a:p>
            <a:pPr marL="0" indent="0" algn="ctr">
              <a:buNone/>
            </a:pPr>
            <a:r>
              <a:rPr lang="en-CA" sz="3200" dirty="0">
                <a:solidFill>
                  <a:srgbClr val="000000"/>
                </a:solidFill>
                <a:effectLst/>
                <a:latin typeface="Calibri" panose="020F0502020204030204" pitchFamily="34" charset="0"/>
                <a:ea typeface="Times New Roman" panose="02020603050405020304" pitchFamily="18" charset="0"/>
              </a:rPr>
              <a:t>but whoever sins sexually, sins against their own body.   </a:t>
            </a:r>
          </a:p>
          <a:p>
            <a:pPr marL="0" indent="0" algn="ctr">
              <a:buNone/>
            </a:pPr>
            <a:r>
              <a:rPr lang="en-CA" sz="2400" dirty="0">
                <a:solidFill>
                  <a:srgbClr val="000000"/>
                </a:solidFill>
                <a:effectLst/>
                <a:latin typeface="Calibri" panose="020F0502020204030204" pitchFamily="34" charset="0"/>
                <a:ea typeface="Times New Roman" panose="02020603050405020304" pitchFamily="18" charset="0"/>
              </a:rPr>
              <a:t>1 Corinthians 6:18 NIV</a:t>
            </a:r>
            <a:endParaRPr lang="en-CA" sz="2400" dirty="0">
              <a:effectLst/>
              <a:latin typeface="Times New Roman" panose="02020603050405020304" pitchFamily="18" charset="0"/>
              <a:ea typeface="Times New Roman" panose="02020603050405020304" pitchFamily="18" charset="0"/>
            </a:endParaRP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 </a:t>
            </a:r>
            <a:endParaRPr lang="en-CA" sz="3200" dirty="0">
              <a:effectLst/>
              <a:latin typeface="Times New Roman" panose="02020603050405020304" pitchFamily="18" charset="0"/>
              <a:ea typeface="Times New Roman" panose="02020603050405020304" pitchFamily="18" charset="0"/>
            </a:endParaRPr>
          </a:p>
          <a:p>
            <a:pPr marL="342900" lvl="0" indent="-342900" algn="ctr">
              <a:buFont typeface="Calibri" panose="020F0502020204030204" pitchFamily="34" charset="0"/>
              <a:buChar char="-"/>
            </a:pPr>
            <a:r>
              <a:rPr lang="en-CA" sz="3200"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“Flee from sexual immorality”.     </a:t>
            </a:r>
          </a:p>
          <a:p>
            <a:pPr marL="0" lvl="0" indent="0" algn="ctr">
              <a:buNone/>
            </a:pPr>
            <a:r>
              <a:rPr lang="en-CA" sz="3200" b="1"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What do you think this looks like for us today as followers of Jesus?</a:t>
            </a:r>
            <a:endParaRPr lang="en-CA" sz="3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ctr">
              <a:buNone/>
            </a:pPr>
            <a:r>
              <a:rPr lang="en-CA" sz="3200" b="1" dirty="0">
                <a:solidFill>
                  <a:srgbClr val="212121"/>
                </a:solidFill>
                <a:effectLst/>
                <a:latin typeface="Calibri" panose="020F0502020204030204" pitchFamily="34" charset="0"/>
                <a:ea typeface="Times New Roman" panose="02020603050405020304" pitchFamily="18" charset="0"/>
              </a:rPr>
              <a:t> </a:t>
            </a:r>
            <a:endParaRPr lang="en-CA" sz="3200" dirty="0">
              <a:effectLst/>
              <a:latin typeface="Times New Roman" panose="02020603050405020304" pitchFamily="18" charset="0"/>
              <a:ea typeface="Times New Roman" panose="02020603050405020304" pitchFamily="18" charset="0"/>
            </a:endParaRPr>
          </a:p>
          <a:p>
            <a:pPr marL="0" lvl="0" indent="0" algn="ctr">
              <a:buNone/>
            </a:pPr>
            <a:endParaRPr lang="en-CA" sz="3200" dirty="0">
              <a:solidFill>
                <a:srgbClr val="212121"/>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982206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49AF59-1E57-4FC0-475B-31654BE4D863}"/>
              </a:ext>
            </a:extLst>
          </p:cNvPr>
          <p:cNvSpPr>
            <a:spLocks noGrp="1"/>
          </p:cNvSpPr>
          <p:nvPr>
            <p:ph idx="1"/>
          </p:nvPr>
        </p:nvSpPr>
        <p:spPr>
          <a:xfrm>
            <a:off x="1" y="228600"/>
            <a:ext cx="12079704" cy="6400800"/>
          </a:xfrm>
        </p:spPr>
        <p:txBody>
          <a:bodyPr>
            <a:normAutofit fontScale="85000" lnSpcReduction="20000"/>
          </a:bodyPr>
          <a:lstStyle/>
          <a:p>
            <a:pPr marL="0" indent="0" algn="ctr">
              <a:buNone/>
            </a:pPr>
            <a:r>
              <a:rPr lang="en-CA" sz="3200" dirty="0">
                <a:solidFill>
                  <a:srgbClr val="000000"/>
                </a:solidFill>
                <a:effectLst/>
                <a:latin typeface="Calibri" panose="020F0502020204030204" pitchFamily="34" charset="0"/>
                <a:ea typeface="Times New Roman" panose="02020603050405020304" pitchFamily="18" charset="0"/>
              </a:rPr>
              <a:t>Sexuality is God’s design. </a:t>
            </a:r>
          </a:p>
          <a:p>
            <a:pPr marL="0" indent="0" algn="ctr">
              <a:buNone/>
            </a:pPr>
            <a:r>
              <a:rPr lang="en-CA" sz="3200" dirty="0">
                <a:solidFill>
                  <a:srgbClr val="000000"/>
                </a:solidFill>
                <a:effectLst/>
                <a:latin typeface="Calibri" panose="020F0502020204030204" pitchFamily="34" charset="0"/>
                <a:ea typeface="Times New Roman" panose="02020603050405020304" pitchFamily="18" charset="0"/>
              </a:rPr>
              <a:t>He alone can define the parameters for its use. </a:t>
            </a:r>
          </a:p>
          <a:p>
            <a:pPr marL="0" indent="0" algn="ctr">
              <a:buNone/>
            </a:pPr>
            <a:r>
              <a:rPr lang="en-CA" sz="3200" dirty="0">
                <a:solidFill>
                  <a:srgbClr val="000000"/>
                </a:solidFill>
                <a:effectLst/>
                <a:latin typeface="Calibri" panose="020F0502020204030204" pitchFamily="34" charset="0"/>
                <a:ea typeface="Times New Roman" panose="02020603050405020304" pitchFamily="18" charset="0"/>
              </a:rPr>
              <a:t>The Bible is clear that sex was created to be enjoyed </a:t>
            </a:r>
          </a:p>
          <a:p>
            <a:pPr marL="0" indent="0" algn="ctr">
              <a:buNone/>
            </a:pPr>
            <a:r>
              <a:rPr lang="en-CA" sz="3200" dirty="0">
                <a:solidFill>
                  <a:srgbClr val="000000"/>
                </a:solidFill>
                <a:effectLst/>
                <a:latin typeface="Calibri" panose="020F0502020204030204" pitchFamily="34" charset="0"/>
                <a:ea typeface="Times New Roman" panose="02020603050405020304" pitchFamily="18" charset="0"/>
              </a:rPr>
              <a:t>between one man and one woman </a:t>
            </a:r>
          </a:p>
          <a:p>
            <a:pPr marL="0" indent="0" algn="ctr">
              <a:buNone/>
            </a:pPr>
            <a:r>
              <a:rPr lang="en-CA" sz="3200" dirty="0">
                <a:solidFill>
                  <a:srgbClr val="000000"/>
                </a:solidFill>
                <a:effectLst/>
                <a:latin typeface="Calibri" panose="020F0502020204030204" pitchFamily="34" charset="0"/>
                <a:ea typeface="Times New Roman" panose="02020603050405020304" pitchFamily="18" charset="0"/>
              </a:rPr>
              <a:t>who are in a covenant marriage until one of them dies (Matthew 19:6). </a:t>
            </a:r>
          </a:p>
          <a:p>
            <a:pPr marL="0" indent="0" algn="ctr">
              <a:buNone/>
            </a:pPr>
            <a:r>
              <a:rPr lang="en-CA" sz="3200" dirty="0">
                <a:solidFill>
                  <a:srgbClr val="000000"/>
                </a:solidFill>
                <a:effectLst/>
                <a:latin typeface="Calibri" panose="020F0502020204030204" pitchFamily="34" charset="0"/>
                <a:ea typeface="Times New Roman" panose="02020603050405020304" pitchFamily="18" charset="0"/>
              </a:rPr>
              <a:t>Sexuality is His sacred wedding gift to human beings. </a:t>
            </a:r>
          </a:p>
          <a:p>
            <a:pPr marL="0" indent="0" algn="ctr">
              <a:buNone/>
            </a:pPr>
            <a:r>
              <a:rPr lang="en-CA" sz="3200" dirty="0">
                <a:solidFill>
                  <a:srgbClr val="000000"/>
                </a:solidFill>
                <a:effectLst/>
                <a:latin typeface="Calibri" panose="020F0502020204030204" pitchFamily="34" charset="0"/>
                <a:ea typeface="Times New Roman" panose="02020603050405020304" pitchFamily="18" charset="0"/>
              </a:rPr>
              <a:t>Any expression of it outside those parameters </a:t>
            </a:r>
          </a:p>
          <a:p>
            <a:pPr marL="0" indent="0" algn="ctr">
              <a:buNone/>
            </a:pPr>
            <a:r>
              <a:rPr lang="en-CA" sz="3200" dirty="0">
                <a:solidFill>
                  <a:srgbClr val="000000"/>
                </a:solidFill>
                <a:effectLst/>
                <a:latin typeface="Calibri" panose="020F0502020204030204" pitchFamily="34" charset="0"/>
                <a:ea typeface="Times New Roman" panose="02020603050405020304" pitchFamily="18" charset="0"/>
              </a:rPr>
              <a:t>constitutes an abuse of God’s gift. </a:t>
            </a:r>
          </a:p>
          <a:p>
            <a:pPr marL="0" indent="0" algn="ctr">
              <a:buNone/>
            </a:pPr>
            <a:r>
              <a:rPr lang="en-CA" sz="3200" dirty="0">
                <a:solidFill>
                  <a:srgbClr val="000000"/>
                </a:solidFill>
                <a:effectLst/>
                <a:latin typeface="Calibri" panose="020F0502020204030204" pitchFamily="34" charset="0"/>
                <a:ea typeface="Times New Roman" panose="02020603050405020304" pitchFamily="18" charset="0"/>
              </a:rPr>
              <a:t>Adultery, premarital sex, pornography, and homosexual relations </a:t>
            </a:r>
          </a:p>
          <a:p>
            <a:pPr marL="0" indent="0" algn="ctr">
              <a:buNone/>
            </a:pPr>
            <a:r>
              <a:rPr lang="en-CA" sz="3200" dirty="0">
                <a:solidFill>
                  <a:srgbClr val="000000"/>
                </a:solidFill>
                <a:effectLst/>
                <a:latin typeface="Calibri" panose="020F0502020204030204" pitchFamily="34" charset="0"/>
                <a:ea typeface="Times New Roman" panose="02020603050405020304" pitchFamily="18" charset="0"/>
              </a:rPr>
              <a:t>are all contrary to God’s design. </a:t>
            </a:r>
          </a:p>
          <a:p>
            <a:pPr marL="0" indent="0" algn="ctr">
              <a:buNone/>
            </a:pPr>
            <a:r>
              <a:rPr lang="en-CA" sz="3200" dirty="0">
                <a:solidFill>
                  <a:srgbClr val="000000"/>
                </a:solidFill>
                <a:effectLst/>
                <a:latin typeface="Calibri" panose="020F0502020204030204" pitchFamily="34" charset="0"/>
                <a:ea typeface="Times New Roman" panose="02020603050405020304" pitchFamily="18" charset="0"/>
              </a:rPr>
              <a:t>That makes those things sinful.    </a:t>
            </a:r>
            <a:endParaRPr lang="en-CA" sz="3200" dirty="0">
              <a:latin typeface="Times New Roman" panose="02020603050405020304" pitchFamily="18" charset="0"/>
              <a:ea typeface="Times New Roman" panose="02020603050405020304" pitchFamily="18" charset="0"/>
            </a:endParaRPr>
          </a:p>
          <a:p>
            <a:pPr marL="0" indent="0" algn="ctr">
              <a:buNone/>
            </a:pPr>
            <a:r>
              <a:rPr lang="en-CA" sz="2400" dirty="0">
                <a:solidFill>
                  <a:srgbClr val="000000"/>
                </a:solidFill>
                <a:effectLst/>
                <a:latin typeface="Calibri" panose="020F0502020204030204" pitchFamily="34" charset="0"/>
                <a:ea typeface="Times New Roman" panose="02020603050405020304" pitchFamily="18" charset="0"/>
              </a:rPr>
              <a:t>Got Questions:   </a:t>
            </a:r>
            <a:r>
              <a:rPr lang="en-CA" sz="2400" u="sng" dirty="0">
                <a:solidFill>
                  <a:srgbClr val="000000"/>
                </a:solidFill>
                <a:effectLst/>
                <a:latin typeface="Calibri" panose="020F0502020204030204" pitchFamily="34" charset="0"/>
                <a:ea typeface="Times New Roman" panose="02020603050405020304" pitchFamily="18" charset="0"/>
              </a:rPr>
              <a:t>What is Sexual Immorality?</a:t>
            </a:r>
            <a:endParaRPr lang="en-CA" sz="2400" dirty="0">
              <a:effectLst/>
              <a:latin typeface="Times New Roman" panose="02020603050405020304" pitchFamily="18" charset="0"/>
              <a:ea typeface="Times New Roman" panose="02020603050405020304" pitchFamily="18" charset="0"/>
            </a:endParaRPr>
          </a:p>
          <a:p>
            <a:pPr marL="0" indent="0" algn="ctr">
              <a:buNone/>
            </a:pPr>
            <a:endParaRPr lang="en-CA" sz="2400" dirty="0">
              <a:effectLst/>
              <a:latin typeface="Times New Roman" panose="02020603050405020304" pitchFamily="18" charset="0"/>
              <a:ea typeface="Times New Roman" panose="02020603050405020304" pitchFamily="18" charset="0"/>
            </a:endParaRPr>
          </a:p>
          <a:p>
            <a:pPr marL="342900" lvl="0" indent="-342900" algn="ctr">
              <a:buFont typeface="Calibri" panose="020F0502020204030204" pitchFamily="34" charset="0"/>
              <a:buChar char="-"/>
            </a:pPr>
            <a:r>
              <a:rPr lang="en-CA" sz="3200" b="1"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What do you think of this quote?    </a:t>
            </a:r>
          </a:p>
          <a:p>
            <a:pPr marL="0" lvl="0" indent="0" algn="ctr">
              <a:buNone/>
            </a:pPr>
            <a:r>
              <a:rPr lang="en-CA" sz="3200" b="1"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Do you agree with it?   Is there anything you would change in it?</a:t>
            </a:r>
            <a:endParaRPr lang="en-CA" sz="3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ctr">
              <a:buNone/>
            </a:pPr>
            <a:endParaRPr lang="en-CA" sz="3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8375184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TotalTime>
  <Words>1077</Words>
  <Application>Microsoft Macintosh PowerPoint</Application>
  <PresentationFormat>Widescreen</PresentationFormat>
  <Paragraphs>139</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IS THE ANSWER</dc:title>
  <dc:creator>Jeff Austen</dc:creator>
  <cp:lastModifiedBy>Jeff Austen</cp:lastModifiedBy>
  <cp:revision>9</cp:revision>
  <dcterms:created xsi:type="dcterms:W3CDTF">2024-02-28T19:04:53Z</dcterms:created>
  <dcterms:modified xsi:type="dcterms:W3CDTF">2024-03-05T17:15:55Z</dcterms:modified>
</cp:coreProperties>
</file>