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27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5354-4ACF-9D80-201D-729688D1C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7EB44-8B2F-455C-A4CB-0F2F3BC00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3382-FAD8-E8CB-1C2D-F2FCA578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5A1E-C83B-B3A4-9FD7-67165C14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CE9-B587-E813-F284-9FD871FC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B0E8-CA8E-1F8F-6340-DF564DDB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2A51-BB7A-0657-5334-2DEEA7C4B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75C15-717D-1C1F-D1F2-174E5233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5872-905D-77B6-7409-1F437803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7F23C-6052-426C-33B1-C65EB837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E3451-B58C-A353-9E8E-DBF0DB1DB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3CA4F-3AC0-B15F-3AE6-C636AF1A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DEFB-0668-CA54-DF1A-28F1EAC4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B464-42DF-67D9-3167-28B3756D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68AF5-9255-0BE7-00FC-7905BE46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22F2-3D8F-2F87-4288-AE924B0E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A601-AB0A-C10E-DA2B-D3B64D1AF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FF4EC-1412-B72C-EC33-F79EB536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0198-EFBE-D374-A054-B57AE9AA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3064-8DB5-CFAF-C230-780E5F88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1D1B-42F2-175A-8C3E-D647BED5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2CF58-6A95-C144-B4B7-B012987D3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45F22-B09A-7209-4539-5BD0C92E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B53C-E576-55D7-20D7-2BC5F575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F46A8-0190-E03B-6115-ACDC390D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7CB6-E04F-1F50-A0B0-3553281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CB22-89C2-BC8D-BCDC-F94C28662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D7451-ECC8-7824-5D95-F7D1D144F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62552-96DB-FC95-A513-0AE59CF8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472EA-E72F-F4C4-3719-E5D1322D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38616-701D-D2DC-D304-804B2F1A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B495-4A09-CF16-09E2-47F9010D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54E66-0394-F525-66C0-CCB56008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C6F6C-04DA-0871-72EB-B55E9EA9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0D0B1-CABB-24E9-4383-FAF1D455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74D27-F5F2-2F2B-B621-1CC210491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00473-6613-D03C-3A15-D66D1570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291AC-6AF7-B917-288A-52BEB306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A55C8-0B9C-DB1D-00FF-831BF5D6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194F-5530-D376-6FBA-1A9471D0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92639-81D0-A79D-0FC7-D278ABFB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FE932-C33A-30DC-DED7-3A6DD2E7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870CA-1669-E59C-E072-CF2CF690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4DF87-9387-9801-1DBC-90F97BBF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7C2CF-C451-7231-C793-CA0484BD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1742E-B048-20FE-5494-52F3DF79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F80E-FB6C-FA25-12C9-13DB5449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5211-898B-FE54-AC39-93BCF066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2DC57-92A0-4369-E69C-84BD517D4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23FDB-1822-EE69-B488-8FD0A7AA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5C423-2235-A993-362B-57EB2FBB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5007-9889-E1F7-84A3-EAE27D35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2081-8EF6-C67D-073D-5B491525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66F26-7AB9-8AFB-A266-245C78B97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B6659-82D8-E54D-09D1-BABDE319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D2B82-011D-8558-1589-44B530DD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172B8-29E3-8C5B-C8B8-C67F58F9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D9C49-17CE-9332-BBC7-903593CC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30794-7A12-4990-9D5D-03965C75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7DA5A-B19C-81E6-BDAB-24616927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AE112-BCC4-45D3-7E45-8DF7CC244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50DB-9292-D647-AC9E-CCFAD6BAD947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9C92C-2DDE-A051-457B-06DB82720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DF39-2199-1A6D-E570-EF53E09A5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B634-A107-2049-A11A-0BAEA5BB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hew+6%3A8-13&amp;version=NLT#fen-NLT-23272b" TargetMode="External"/><Relationship Id="rId2" Type="http://schemas.openxmlformats.org/officeDocument/2006/relationships/hyperlink" Target="https://www.biblegateway.com/passage/?search=Matthew+6%3A8-13&amp;version=NLT#fen-NLT-23270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egateway.com/passage/?search=Matthew+6%3A8-13&amp;version=NLT#fen-NLT-23272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rumpled paper&#10;&#10;Description automatically generated">
            <a:extLst>
              <a:ext uri="{FF2B5EF4-FFF2-40B4-BE49-F238E27FC236}">
                <a16:creationId xmlns:a16="http://schemas.microsoft.com/office/drawing/2014/main" id="{1F6ACF4A-46DD-86F5-2F68-00A88574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060AF26-0B90-5B09-270F-49517A14E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5985"/>
            <a:ext cx="9144000" cy="24215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20231203</a:t>
            </a:r>
          </a:p>
          <a:p>
            <a:r>
              <a:rPr lang="en-US" sz="3200" dirty="0"/>
              <a:t>THE LANGUAGE OF THE SOUL</a:t>
            </a:r>
            <a:endParaRPr lang="en-US" sz="3200" i="1" dirty="0"/>
          </a:p>
        </p:txBody>
      </p:sp>
      <p:pic>
        <p:nvPicPr>
          <p:cNvPr id="10" name="Picture 9" descr="A heart shaped post it notes&#10;&#10;Description automatically generated">
            <a:extLst>
              <a:ext uri="{FF2B5EF4-FFF2-40B4-BE49-F238E27FC236}">
                <a16:creationId xmlns:a16="http://schemas.microsoft.com/office/drawing/2014/main" id="{53C71E37-00A0-2166-9560-CBD1534C9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86" y="506979"/>
            <a:ext cx="5217825" cy="48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A49A-CA61-3B66-6023-AA7408F6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74320"/>
            <a:ext cx="12077700" cy="642366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 like this: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Father in heaven,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may your name be kept holy.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 your Kingdom come soon.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 your will be done on earth,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as it is in heaven.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Give us today the food we need,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u="sng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See footnote a"/>
              </a:rPr>
              <a:t>a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forgive us our sins,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as we have forgiven those who sin against us.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don’t let us yield to temptation,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u="sng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 tooltip="See footnote b"/>
              </a:rPr>
              <a:t>b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but rescue us from the evil one.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u="sng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 tooltip="See footnote c"/>
              </a:rPr>
              <a:t>c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Matthew 6:9-13 NLT</a:t>
            </a:r>
            <a:endParaRPr lang="en-CA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9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BD71-049A-E004-DFCF-CF3C6C62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57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i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i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“Our Father in heaven, may your name be kept holy.”  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first part of Jesus’ prayer focuses our attention on God.  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starting our prayer in this way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to shape our heart?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37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3803E-34F7-45C5-A4DC-DF6873D2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"/>
            <a:ext cx="11738610" cy="6503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i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i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“May your kingdom come soon.    </a:t>
            </a:r>
          </a:p>
          <a:p>
            <a:pPr marL="0" indent="0" algn="ctr">
              <a:buNone/>
            </a:pP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your will be done on earth as it is in heaven.” 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part of Jesus’ prayer focuses our heart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Jesus’ kingdom and will.     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this an important, heart-shaping part of prayer?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4FA3-4033-8F1F-11B3-7996FF77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" y="182880"/>
            <a:ext cx="11784330" cy="6263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i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i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i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“Give us today the food we need,”  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this request shape our heart?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E732-1AD2-F898-6FEE-EA45B448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960120"/>
            <a:ext cx="11521440" cy="5216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1800" i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800" i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… and forgive us our sins, </a:t>
            </a:r>
          </a:p>
          <a:p>
            <a:pPr marL="0" indent="0" algn="ctr">
              <a:buNone/>
            </a:pP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we have forgiven those who sin against us.”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it important to confess our sins to God?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5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5C594-983C-3E24-7AC1-1A09530A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0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“And don’t let us yield to temptation, </a:t>
            </a:r>
          </a:p>
          <a:p>
            <a:pPr marL="0" indent="0" algn="ctr">
              <a:buNone/>
            </a:pPr>
            <a:r>
              <a:rPr lang="en-CA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rescue us from the evil one.”  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this an important part of Jesus’ prayer?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0674-F318-F434-8C10-AC9D27E4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377190"/>
            <a:ext cx="11852910" cy="6115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back through the components of the Lord’s Prayer.    </a:t>
            </a:r>
          </a:p>
          <a:p>
            <a:pPr marL="0" indent="0" algn="ctr">
              <a:buNone/>
            </a:pP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might God use the Lord’s Prayer </a:t>
            </a:r>
          </a:p>
          <a:p>
            <a:pPr mar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shape your time of prayer with God?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2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E636-B28E-406B-C324-D33FFB72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20040"/>
            <a:ext cx="10953750" cy="6320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b="1" u="sng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PRAYER: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your prayer time in group,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 using the components of the Lord’s Prayer.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example, have volunteers in your group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take on a component of the Lord’s Prayer.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 taking the spirit of each component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put it into your own words.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Allow God to shape your heart in this experience!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00AD-54D7-CDC1-5F7D-7713F3C4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" y="148590"/>
            <a:ext cx="12012930" cy="65493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Welcome back to our series, You Are What You Love.  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Today’s study is called –  </a:t>
            </a:r>
            <a:r>
              <a:rPr lang="en-CA" sz="32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Language of the Soul</a:t>
            </a: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  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Prayer is a formative activity.   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Spending time talking to and listening to God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one of the most formative things we can do with our time.   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we form good habits/routines/liturgies around prayer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will find God shaping our heart through them.    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this week’s study, we’ll look at how Jesus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modeled these prayer habits in his life </a:t>
            </a:r>
          </a:p>
          <a:p>
            <a:pPr marL="0" indent="0" algn="ctr">
              <a:buNone/>
            </a:pPr>
            <a:r>
              <a:rPr lang="en-CA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we’ll learn how we can pattern our prayer time after him.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9B829-8F11-D0E7-3290-430FCC07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148590"/>
            <a:ext cx="11292840" cy="6617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That’s My Language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language did your great grandparents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(or maybe grandparents or parents) speak?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Was it a language other than English?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Did you grow up speaking another language?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kind of shaping influence has this language had in your life?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your family is English speaking only, is there another trait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within your family that has shaped who you are today?   </a:t>
            </a:r>
          </a:p>
          <a:p>
            <a:pPr marL="0" indent="0" algn="ctr">
              <a:buNone/>
            </a:pPr>
            <a:r>
              <a:rPr lang="en-C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 your story with your group!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0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98E9-610B-CCC8-3CFA-A341F0DA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422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PRAYER HABITS OF JESUS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Matthew 14 we see the priority Jesus placed on prayer. 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the miracle of feeding the 5000, Jesus insists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his disciples get back into the boat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travel back across the lake.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he sends the people (the ones whom he had fed) home.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44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7589-41DF-A808-EAB3-D8A075BDB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794"/>
            <a:ext cx="10515600" cy="4906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READ:   Matthew 14:20-23     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lv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sending them home, he went up into the hills by himself to pray. Night fell while he was there alone.  </a:t>
            </a:r>
            <a:r>
              <a:rPr lang="en-C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NLT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notice in this account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how Jesus prioritized prayer?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7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0EF1-C198-7D72-9E90-EBB08C50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10"/>
            <a:ext cx="10515600" cy="6526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b="1" baseline="30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C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READ:    Mark 1:32-38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35 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Before daybreak the next morning,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got up and went out to an isolated place to pray.  </a:t>
            </a:r>
            <a:r>
              <a:rPr lang="en-C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NLT 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notice here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Jesus’ habit of prioritizing prayer?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B244-7452-023F-56F9-F7B6CD4F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902970"/>
            <a:ext cx="11955780" cy="527399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sz="18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800" b="1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READ:   Luke 5:12-16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Jesus often withdrew to the wilderness for prayer.  NLT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do you think Luke chose to add this insight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Jesus’ prayer habit in verse 16?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D06D-169D-18DC-1930-04EAF353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82880"/>
            <a:ext cx="10919460" cy="65722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accounts we’ve read we have noted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number of habits Jesus had to prioritize prayer in his life: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Withdrawing to lonely places:     Jesus went to places where he would be free from the priorities of the world and the expectations of others so he could be alone with the Father. 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Setting aside time:    Jesus set aside time to be with the Father.    For Jesus these times seemed to be late at night, or early in the morning. 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Praying often:   Jesus’ disciples noticed that he often spent time alone with the Father.    This was a regular enough habit in Jesus’ life that it caught the attention of his followers.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Calibri" panose="020F0502020204030204" pitchFamily="34" charset="0"/>
              <a:buChar char="-"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might Jesus’  prayer habits help you </a:t>
            </a:r>
          </a:p>
          <a:p>
            <a:pPr marL="0" lvl="0" indent="0" algn="ctr">
              <a:buNone/>
            </a:pP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prioritize prayer in your life?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9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F9C6-F779-BB8F-FCFB-6D0D272B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8620"/>
            <a:ext cx="11963400" cy="6137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200" b="1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TEACHES US TO PRAY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Perhaps the most well-known prayer in the church is what we call </a:t>
            </a:r>
          </a:p>
          <a:p>
            <a:pPr marL="0" indent="0" algn="ctr">
              <a:buNone/>
            </a:pPr>
            <a:r>
              <a:rPr lang="en-CA" sz="32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Lord’s Prayer.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prayer that Jesus gave his disciples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one that God can use to shape our heart today.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look at a few of the key components of Jesus’ prayer.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914</Words>
  <Application>Microsoft Macintosh PowerPoint</Application>
  <PresentationFormat>Widescreen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Jeff Austen</cp:lastModifiedBy>
  <cp:revision>23</cp:revision>
  <dcterms:created xsi:type="dcterms:W3CDTF">2023-11-06T16:34:59Z</dcterms:created>
  <dcterms:modified xsi:type="dcterms:W3CDTF">2023-11-29T20:52:34Z</dcterms:modified>
</cp:coreProperties>
</file>