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7" r:id="rId9"/>
    <p:sldId id="263" r:id="rId10"/>
    <p:sldId id="274" r:id="rId11"/>
    <p:sldId id="275" r:id="rId12"/>
    <p:sldId id="276" r:id="rId13"/>
    <p:sldId id="268" r:id="rId14"/>
    <p:sldId id="273" r:id="rId15"/>
    <p:sldId id="272" r:id="rId16"/>
    <p:sldId id="269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4658"/>
  </p:normalViewPr>
  <p:slideViewPr>
    <p:cSldViewPr snapToGrid="0" snapToObjects="1">
      <p:cViewPr varScale="1">
        <p:scale>
          <a:sx n="92" d="100"/>
          <a:sy n="92" d="100"/>
        </p:scale>
        <p:origin x="784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B42459-F36E-E24A-983A-795BA92AEDCB}" type="datetimeFigureOut">
              <a:rPr lang="en-US" smtClean="0"/>
              <a:t>5/22/22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266127-4008-7546-ADA3-329956ADE7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47950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266127-4008-7546-ADA3-329956ADE77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59910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E7CE1A-04DE-2441-86B2-6B8B96849FE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0855A64-0DF3-9543-B9D7-9C135D39158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DA56D0-13CA-9A4E-A359-C69F9C9FDA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587C8-9E71-A34D-91E9-075CCB43821C}" type="datetimeFigureOut">
              <a:rPr lang="en-US" smtClean="0"/>
              <a:t>5/22/22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2669DD-2BC8-1C4D-9F8B-84A37C1E93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209CEC-90F1-154D-88DC-F3E6444DA5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6B708-52AC-D54F-AE96-A21DEC01C2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01480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A241B8-AECD-134D-8235-7B488DF77F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4E8BA3-7196-5643-B221-5F9C7697B3B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9F4A57-0908-2C49-B2F6-6BD604F7F0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587C8-9E71-A34D-91E9-075CCB43821C}" type="datetimeFigureOut">
              <a:rPr lang="en-US" smtClean="0"/>
              <a:t>5/22/22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5A9BFD-884F-A84B-897E-A7C048FB10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271EFD-6870-E54A-96CF-E96968BE96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6B708-52AC-D54F-AE96-A21DEC01C2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4352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6286431-95F9-A44A-86AB-93B262010A4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91FDF60-4513-3948-9E13-5ECC486D0D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976C0C-1400-A74B-943B-35D2492707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587C8-9E71-A34D-91E9-075CCB43821C}" type="datetimeFigureOut">
              <a:rPr lang="en-US" smtClean="0"/>
              <a:t>5/22/22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0D8876-BD59-D54C-9C71-9F0FB1CA06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226177-5C0C-9842-B71F-FBD9963770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6B708-52AC-D54F-AE96-A21DEC01C2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9964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D86F98-21DA-7446-B470-11E7B1C703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12FAE5-CA0E-4445-86FE-536EDA6371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0C8C91-1004-CE49-A90A-BB4ECD3A47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587C8-9E71-A34D-91E9-075CCB43821C}" type="datetimeFigureOut">
              <a:rPr lang="en-US" smtClean="0"/>
              <a:t>5/22/22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29D6DA-EB08-FC48-A5D7-A0E03B4EB5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F88E9E-365E-C34D-89B3-82639F6490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6B708-52AC-D54F-AE96-A21DEC01C2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6382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0DB5C3-3AC6-6C40-870C-3889711621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F3DD1EC-9C08-154B-843D-78A6ADD766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7B8595-198C-6D40-981E-748DF75A24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587C8-9E71-A34D-91E9-075CCB43821C}" type="datetimeFigureOut">
              <a:rPr lang="en-US" smtClean="0"/>
              <a:t>5/22/22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C1747C-38C6-B04D-829F-45C037ACB1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0BA29F-072B-1440-A82A-9FC84C94A3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6B708-52AC-D54F-AE96-A21DEC01C2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98881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87E636-9C76-4A49-946C-F38C5B3D03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B6340B-A3B3-9F49-87A0-3B2011D6C8E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11199C5-2F71-6C44-82E4-DF1B49813F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D547AEC-0F0D-1C4C-BFE2-4E8F41B6CC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587C8-9E71-A34D-91E9-075CCB43821C}" type="datetimeFigureOut">
              <a:rPr lang="en-US" smtClean="0"/>
              <a:t>5/22/22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31F135A-C51A-E544-B06D-A98708F70B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703D6F5-2EB8-5149-8C9B-CCF22F95AD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6B708-52AC-D54F-AE96-A21DEC01C2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6461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D5BC00-3094-AD46-9B97-D133056F8E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C88C028-2A7A-6E4C-9095-4FD335CC5E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98E717B-3AB7-FD49-B562-94B30B1A0C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B65535F-77DF-6442-AB29-934E43B5869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651C8A4-C792-9F4E-BE47-90B102C30F2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3DBC17B-6D73-314D-82BA-EB6D72B98A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587C8-9E71-A34D-91E9-075CCB43821C}" type="datetimeFigureOut">
              <a:rPr lang="en-US" smtClean="0"/>
              <a:t>5/22/22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B196A03-F770-7B40-8637-DE2525B1C6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6105A61-B55D-5740-A53D-AD2A7DD809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6B708-52AC-D54F-AE96-A21DEC01C2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7442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867AF5-8889-034C-96C8-FC00CD9D02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13FBF7D-33F2-A649-9B3A-2177D113CF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587C8-9E71-A34D-91E9-075CCB43821C}" type="datetimeFigureOut">
              <a:rPr lang="en-US" smtClean="0"/>
              <a:t>5/22/22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8FE54FC-F3F7-594F-9AEA-5FF387A366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D7CD3AD-367E-A648-85FB-AF57FC5519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6B708-52AC-D54F-AE96-A21DEC01C2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81220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E7FE686-BEBF-804F-A01F-F98AF868AA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587C8-9E71-A34D-91E9-075CCB43821C}" type="datetimeFigureOut">
              <a:rPr lang="en-US" smtClean="0"/>
              <a:t>5/22/22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D9C7417-469B-7B40-B465-026631436C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917A366-B386-034B-AC0C-5DBEE23F74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6B708-52AC-D54F-AE96-A21DEC01C2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5273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556096-7F28-A24F-BFC5-7CE3F10D95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FD3C3C-DA34-6D46-BF4F-B9F5F9F4FC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E95C1AD-EA91-4D48-8FE8-4276199B90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D9460C0-E7EA-2846-89AC-BDCD670C6F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587C8-9E71-A34D-91E9-075CCB43821C}" type="datetimeFigureOut">
              <a:rPr lang="en-US" smtClean="0"/>
              <a:t>5/22/22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1D67D24-6096-CA40-8893-96DC65B256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F225B8D-C92A-3347-8374-24ABAD126F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6B708-52AC-D54F-AE96-A21DEC01C2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8766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E4C09C-6CD9-3F42-AF53-3BE95E0190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3AAA98A-1973-0B4C-933E-716127F3457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1B75A03-059D-1942-8185-722820D519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571F762-F146-E243-99F9-F3509C667A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587C8-9E71-A34D-91E9-075CCB43821C}" type="datetimeFigureOut">
              <a:rPr lang="en-US" smtClean="0"/>
              <a:t>5/22/22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FD77D72-9C08-DB41-9754-D12F5906E5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6B591DA-7B1C-C448-84B3-D3F0828C12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6B708-52AC-D54F-AE96-A21DEC01C2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75011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C6C8732-9152-FF47-9407-3EBC998216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81A61C-0B0F-0D4B-BCE1-94CE62FFE6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025FE9-8692-814D-A3F3-859C5B41172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0587C8-9E71-A34D-91E9-075CCB43821C}" type="datetimeFigureOut">
              <a:rPr lang="en-US" smtClean="0"/>
              <a:t>5/22/22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B93510-DFDF-E34C-B4C3-E2DBBD07071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54E765-8519-BD42-B053-86C435DEEBF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16B708-52AC-D54F-AE96-A21DEC01C2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7710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jEK6_rz26z0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reeksidechurch.ca/richer-than-you-think/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reeksidechurch.ca/thebigserve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4F23A0-5846-CD47-9EC0-4D9F3397157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344036"/>
            <a:ext cx="9144000" cy="2387600"/>
          </a:xfrm>
        </p:spPr>
        <p:txBody>
          <a:bodyPr>
            <a:normAutofit/>
          </a:bodyPr>
          <a:lstStyle/>
          <a:p>
            <a:r>
              <a:rPr lang="en-US" sz="7200" b="1" dirty="0"/>
              <a:t>YOU’RE RICHER THAN YOU THINK: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C703CA9-C3E0-A348-82D3-E780173028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837565"/>
            <a:ext cx="9144000" cy="1655762"/>
          </a:xfrm>
        </p:spPr>
        <p:txBody>
          <a:bodyPr>
            <a:normAutofit/>
          </a:bodyPr>
          <a:lstStyle/>
          <a:p>
            <a:r>
              <a:rPr lang="en-US" sz="4400" b="1" dirty="0"/>
              <a:t>Win Your War With Sin </a:t>
            </a:r>
          </a:p>
        </p:txBody>
      </p:sp>
    </p:spTree>
    <p:extLst>
      <p:ext uri="{BB962C8B-B14F-4D97-AF65-F5344CB8AC3E}">
        <p14:creationId xmlns:p14="http://schemas.microsoft.com/office/powerpoint/2010/main" val="27211627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4D6942-6C75-6242-B068-B39A7A2129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9763" y="346365"/>
            <a:ext cx="10515600" cy="628996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CA" sz="4000" dirty="0"/>
              <a:t>CONTINUE THE FIGHT</a:t>
            </a:r>
          </a:p>
          <a:p>
            <a:pPr marL="0" indent="0" algn="ctr">
              <a:buNone/>
            </a:pPr>
            <a:r>
              <a:rPr lang="en-CA" dirty="0"/>
              <a:t> </a:t>
            </a:r>
          </a:p>
          <a:p>
            <a:pPr marL="0" indent="0" algn="ctr">
              <a:buNone/>
            </a:pPr>
            <a:r>
              <a:rPr lang="en-CA" b="1" dirty="0"/>
              <a:t>Therefore, if you have been raised with Christ [to a new life, sharing in His resurrection from the dead], </a:t>
            </a:r>
            <a:r>
              <a:rPr lang="en-CA" b="1" u="sng" dirty="0"/>
              <a:t>keep seeking</a:t>
            </a:r>
            <a:r>
              <a:rPr lang="en-CA" b="1" dirty="0"/>
              <a:t> the things that are above, where Christ is, seated at the right hand of God. </a:t>
            </a:r>
            <a:r>
              <a:rPr lang="en-CA" b="1" baseline="30000" dirty="0"/>
              <a:t>2 </a:t>
            </a:r>
            <a:r>
              <a:rPr lang="en-CA" b="1" dirty="0"/>
              <a:t>Set your mind </a:t>
            </a:r>
            <a:r>
              <a:rPr lang="en-CA" b="1" i="1" dirty="0"/>
              <a:t>and</a:t>
            </a:r>
            <a:r>
              <a:rPr lang="en-CA" b="1" dirty="0"/>
              <a:t> </a:t>
            </a:r>
            <a:r>
              <a:rPr lang="en-CA" b="1" u="sng" dirty="0"/>
              <a:t>keep focused </a:t>
            </a:r>
            <a:r>
              <a:rPr lang="en-CA" b="1" i="1" u="sng" dirty="0"/>
              <a:t>habitually</a:t>
            </a:r>
            <a:r>
              <a:rPr lang="en-CA" b="1" dirty="0"/>
              <a:t> on the things above </a:t>
            </a:r>
            <a:endParaRPr lang="en-CA" dirty="0"/>
          </a:p>
          <a:p>
            <a:pPr marL="0" indent="0" algn="ctr">
              <a:buNone/>
            </a:pPr>
            <a:r>
              <a:rPr lang="en-CA" dirty="0"/>
              <a:t>Colossians 3:1-2 Amplified Version</a:t>
            </a:r>
          </a:p>
          <a:p>
            <a:pPr marL="0" indent="0" algn="ctr">
              <a:buNone/>
            </a:pPr>
            <a:endParaRPr lang="en-US" dirty="0"/>
          </a:p>
          <a:p>
            <a:pPr algn="ctr">
              <a:buFontTx/>
              <a:buChar char="-"/>
            </a:pPr>
            <a:r>
              <a:rPr lang="en-CA" b="1" dirty="0"/>
              <a:t>How do you feel when you realize </a:t>
            </a:r>
          </a:p>
          <a:p>
            <a:pPr marL="0" indent="0" algn="ctr">
              <a:buNone/>
            </a:pPr>
            <a:r>
              <a:rPr lang="en-CA" b="1" dirty="0"/>
              <a:t>that your whole life is going to be a battle against sin?</a:t>
            </a:r>
            <a:r>
              <a:rPr lang="en-CA" dirty="0"/>
              <a:t> </a:t>
            </a:r>
          </a:p>
          <a:p>
            <a:pPr algn="ctr">
              <a:buFontTx/>
              <a:buChar char="-"/>
            </a:pPr>
            <a:r>
              <a:rPr lang="en-CA" b="1" dirty="0"/>
              <a:t>Even though it is an ongoing battle you should see victory and growth along the way.  Is that your experience?  </a:t>
            </a:r>
          </a:p>
          <a:p>
            <a:pPr marL="0" indent="0" algn="ctr">
              <a:buNone/>
            </a:pPr>
            <a:r>
              <a:rPr lang="en-CA" b="1" dirty="0"/>
              <a:t>Can you share it with the group?</a:t>
            </a:r>
            <a:endParaRPr lang="en-CA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37739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D8CEBC-6447-4B48-B6A7-0454C889CC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CA" sz="4000" dirty="0"/>
              <a:t>WORSHIP THE LORD </a:t>
            </a:r>
          </a:p>
          <a:p>
            <a:pPr marL="0" indent="0" algn="ctr">
              <a:buNone/>
            </a:pPr>
            <a:endParaRPr lang="en-CA" dirty="0"/>
          </a:p>
          <a:p>
            <a:pPr marL="0" indent="0" algn="ctr">
              <a:buNone/>
            </a:pPr>
            <a:r>
              <a:rPr lang="en-CA" dirty="0"/>
              <a:t>READ:   Colossians 3:15-17</a:t>
            </a:r>
          </a:p>
          <a:p>
            <a:pPr marL="0" indent="0" algn="ctr">
              <a:buNone/>
            </a:pPr>
            <a:endParaRPr lang="en-CA" dirty="0"/>
          </a:p>
          <a:p>
            <a:pPr algn="ctr">
              <a:buFontTx/>
              <a:buChar char="-"/>
            </a:pPr>
            <a:r>
              <a:rPr lang="en-CA" b="1" dirty="0"/>
              <a:t>How is sinning an act of worship?  </a:t>
            </a:r>
          </a:p>
          <a:p>
            <a:pPr marL="0" indent="0" algn="ctr">
              <a:buNone/>
            </a:pPr>
            <a:r>
              <a:rPr lang="en-CA" b="1" dirty="0"/>
              <a:t>Do you think of it that way when you sin?  </a:t>
            </a:r>
          </a:p>
          <a:p>
            <a:pPr marL="0" indent="0" algn="ctr">
              <a:buNone/>
            </a:pPr>
            <a:r>
              <a:rPr lang="en-CA" b="1" dirty="0"/>
              <a:t>How does the idea that it is an act of worship impact you?</a:t>
            </a:r>
            <a:endParaRPr lang="en-CA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26208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AF0BE7-545C-0049-AB4F-02B0ABECB4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CA" dirty="0"/>
          </a:p>
          <a:p>
            <a:pPr marL="0" indent="0" algn="ctr">
              <a:buNone/>
            </a:pPr>
            <a:endParaRPr lang="en-CA" dirty="0"/>
          </a:p>
          <a:p>
            <a:pPr marL="0" indent="0" algn="ctr">
              <a:buNone/>
            </a:pPr>
            <a:r>
              <a:rPr lang="en-CA" dirty="0"/>
              <a:t>Think back through the 6 Strategies.   </a:t>
            </a:r>
          </a:p>
          <a:p>
            <a:pPr marL="0" indent="0" algn="ctr">
              <a:buNone/>
            </a:pPr>
            <a:endParaRPr lang="en-CA" dirty="0"/>
          </a:p>
          <a:p>
            <a:pPr marL="0" indent="0" algn="ctr">
              <a:buNone/>
            </a:pPr>
            <a:r>
              <a:rPr lang="en-CA" dirty="0"/>
              <a:t> </a:t>
            </a:r>
            <a:r>
              <a:rPr lang="en-CA" b="1" dirty="0"/>
              <a:t>Which one is top priority for you these days? </a:t>
            </a:r>
            <a:r>
              <a:rPr lang="en-CA" dirty="0"/>
              <a:t> 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33509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14F7F0-91C9-F143-9B2B-A31AD2449C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3618" y="1576244"/>
            <a:ext cx="10515600" cy="4351338"/>
          </a:xfrm>
        </p:spPr>
        <p:txBody>
          <a:bodyPr/>
          <a:lstStyle/>
          <a:p>
            <a:pPr marL="0" indent="0" algn="ctr">
              <a:buNone/>
            </a:pPr>
            <a:endParaRPr lang="en-CA" dirty="0"/>
          </a:p>
          <a:p>
            <a:pPr marL="0" indent="0" algn="ctr">
              <a:buNone/>
            </a:pPr>
            <a:endParaRPr lang="en-CA" dirty="0"/>
          </a:p>
          <a:p>
            <a:pPr marL="0" indent="0" algn="ctr">
              <a:buNone/>
            </a:pPr>
            <a:endParaRPr lang="en-CA" b="1" dirty="0"/>
          </a:p>
          <a:p>
            <a:pPr marL="0" indent="0" algn="ctr">
              <a:buNone/>
            </a:pPr>
            <a:r>
              <a:rPr lang="en-CA" b="1" dirty="0"/>
              <a:t>As a </a:t>
            </a:r>
            <a:r>
              <a:rPr lang="en-CA" b="1" dirty="0" err="1"/>
              <a:t>LifeGroup</a:t>
            </a:r>
            <a:r>
              <a:rPr lang="en-CA" b="1" dirty="0"/>
              <a:t>, what practical steps </a:t>
            </a:r>
          </a:p>
          <a:p>
            <a:pPr marL="0" indent="0" algn="ctr">
              <a:buNone/>
            </a:pPr>
            <a:r>
              <a:rPr lang="en-CA" b="1" dirty="0"/>
              <a:t>could you take to win the war with sin?</a:t>
            </a:r>
            <a:endParaRPr lang="en-CA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22093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B9FE24-F04D-DD4D-A26F-D43B811BD4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7473" y="1063625"/>
            <a:ext cx="10515600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CA" b="1" u="sng" dirty="0"/>
          </a:p>
          <a:p>
            <a:pPr marL="0" indent="0" algn="ctr">
              <a:buNone/>
            </a:pPr>
            <a:r>
              <a:rPr lang="en-CA" b="1" u="sng" dirty="0"/>
              <a:t>EXPERIENCE GOD</a:t>
            </a:r>
            <a:endParaRPr lang="en-CA" dirty="0"/>
          </a:p>
          <a:p>
            <a:pPr marL="0" indent="0" algn="ctr">
              <a:buNone/>
            </a:pPr>
            <a:endParaRPr lang="en-CA" dirty="0"/>
          </a:p>
          <a:p>
            <a:pPr marL="0" indent="0" algn="ctr">
              <a:buNone/>
            </a:pPr>
            <a:r>
              <a:rPr lang="en-CA" b="1" dirty="0"/>
              <a:t>WATCH</a:t>
            </a:r>
            <a:r>
              <a:rPr lang="en-CA" dirty="0"/>
              <a:t> – See a Victory – Elevation Worship</a:t>
            </a:r>
          </a:p>
          <a:p>
            <a:pPr marL="0" indent="0" algn="ctr">
              <a:buNone/>
            </a:pPr>
            <a:r>
              <a:rPr lang="en-CA" u="sng" dirty="0">
                <a:hlinkClick r:id="rId2"/>
              </a:rPr>
              <a:t>https://www.youtube.com/watch?v=jEK6_rz26z0</a:t>
            </a:r>
            <a:endParaRPr lang="en-CA" dirty="0"/>
          </a:p>
          <a:p>
            <a:pPr marL="0" indent="0" algn="ctr">
              <a:buNone/>
            </a:pPr>
            <a:r>
              <a:rPr lang="en-CA" dirty="0"/>
              <a:t> </a:t>
            </a:r>
          </a:p>
          <a:p>
            <a:pPr marL="0" indent="0" algn="ctr">
              <a:buNone/>
            </a:pPr>
            <a:r>
              <a:rPr lang="en-CA" b="1" dirty="0"/>
              <a:t>PRAY</a:t>
            </a:r>
            <a:r>
              <a:rPr lang="en-CA" dirty="0"/>
              <a:t> – “God, thank You for the victory we have in You!”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88227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">
            <a:extLst>
              <a:ext uri="{FF2B5EF4-FFF2-40B4-BE49-F238E27FC236}">
                <a16:creationId xmlns:a16="http://schemas.microsoft.com/office/drawing/2014/main" id="{FCE4DA7A-9F60-7540-B591-3C08C896F886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810491" y="858981"/>
            <a:ext cx="10515600" cy="5179436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indent="0" algn="ctr">
              <a:spcAft>
                <a:spcPts val="0"/>
              </a:spcAft>
              <a:buNone/>
            </a:pPr>
            <a:endParaRPr lang="en-CA" b="1" dirty="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0" indent="0" algn="ctr">
              <a:spcAft>
                <a:spcPts val="0"/>
              </a:spcAft>
              <a:buNone/>
            </a:pPr>
            <a:r>
              <a:rPr lang="en-CA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COLOSSIANS DEVOS:</a:t>
            </a:r>
            <a:endParaRPr lang="en-CA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spcAft>
                <a:spcPts val="0"/>
              </a:spcAft>
              <a:buNone/>
            </a:pPr>
            <a:endParaRPr lang="en-CA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ctr">
              <a:spcAft>
                <a:spcPts val="0"/>
              </a:spcAft>
              <a:buNone/>
            </a:pPr>
            <a:r>
              <a:rPr lang="en-CA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Each week of this series we have 5 devotionals </a:t>
            </a:r>
          </a:p>
          <a:p>
            <a:pPr marL="0" indent="0" algn="ctr">
              <a:spcAft>
                <a:spcPts val="0"/>
              </a:spcAft>
              <a:buNone/>
            </a:pPr>
            <a:r>
              <a:rPr lang="en-CA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for you to read on your own.    </a:t>
            </a:r>
            <a:endParaRPr lang="en-CA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ctr">
              <a:spcAft>
                <a:spcPts val="0"/>
              </a:spcAft>
              <a:buNone/>
            </a:pPr>
            <a:endParaRPr lang="en-CA" dirty="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0" indent="0" algn="ctr">
              <a:spcAft>
                <a:spcPts val="0"/>
              </a:spcAft>
              <a:buNone/>
            </a:pPr>
            <a:r>
              <a:rPr lang="en-CA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Read the </a:t>
            </a:r>
            <a:r>
              <a:rPr lang="en-CA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devos</a:t>
            </a:r>
            <a:r>
              <a:rPr lang="en-CA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this week and notice how this habit </a:t>
            </a:r>
          </a:p>
          <a:p>
            <a:pPr marL="0" indent="0" algn="ctr">
              <a:spcAft>
                <a:spcPts val="0"/>
              </a:spcAft>
              <a:buNone/>
            </a:pPr>
            <a:r>
              <a:rPr lang="en-CA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enriches your walk with Jesus!</a:t>
            </a:r>
            <a:endParaRPr lang="en-CA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ctr">
              <a:spcAft>
                <a:spcPts val="0"/>
              </a:spcAft>
              <a:buNone/>
            </a:pPr>
            <a:endParaRPr lang="en-CA" u="sng" dirty="0">
              <a:solidFill>
                <a:srgbClr val="0563C1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hlinkClick r:id="rId2"/>
            </a:endParaRPr>
          </a:p>
          <a:p>
            <a:pPr marL="0" indent="0" algn="ctr">
              <a:spcAft>
                <a:spcPts val="0"/>
              </a:spcAft>
              <a:buNone/>
            </a:pPr>
            <a:r>
              <a:rPr lang="en-CA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hlinkClick r:id="rId2"/>
              </a:rPr>
              <a:t>https://www.creeksidechurch.ca/richer-than-you-think/</a:t>
            </a:r>
            <a:endParaRPr lang="en-CA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ctr">
              <a:spcAft>
                <a:spcPts val="0"/>
              </a:spcAft>
              <a:buNone/>
            </a:pPr>
            <a:r>
              <a:rPr lang="en-CA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73724590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20B5B3AC-72B1-274C-B1D5-A62400895D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6636" y="828097"/>
            <a:ext cx="10515600" cy="587750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CA" sz="3300" b="1" u="sng" dirty="0"/>
              <a:t>PRAYER</a:t>
            </a:r>
            <a:r>
              <a:rPr lang="en-CA" sz="3300" dirty="0"/>
              <a:t> </a:t>
            </a:r>
          </a:p>
          <a:p>
            <a:endParaRPr lang="en-CA" dirty="0"/>
          </a:p>
          <a:p>
            <a:pPr marL="0" indent="0">
              <a:buNone/>
            </a:pPr>
            <a:r>
              <a:rPr lang="en-CA" dirty="0"/>
              <a:t>This week, let’s pray for the Big Serve!   </a:t>
            </a:r>
            <a:r>
              <a:rPr lang="en-CA" u="sng" dirty="0">
                <a:hlinkClick r:id="rId2"/>
              </a:rPr>
              <a:t>https://www.creeksidechurch.ca/thebigserve/</a:t>
            </a:r>
            <a:endParaRPr lang="en-CA" dirty="0"/>
          </a:p>
          <a:p>
            <a:pPr marL="0" indent="0">
              <a:buNone/>
            </a:pPr>
            <a:r>
              <a:rPr lang="en-CA" dirty="0"/>
              <a:t>  </a:t>
            </a:r>
          </a:p>
          <a:p>
            <a:pPr lvl="0"/>
            <a:r>
              <a:rPr lang="en-CA" dirty="0"/>
              <a:t>The Big Serve is happening this week!! Please pray for everyone who will be serving in and around our community.</a:t>
            </a:r>
          </a:p>
          <a:p>
            <a:pPr marL="0" indent="0">
              <a:buNone/>
            </a:pPr>
            <a:r>
              <a:rPr lang="en-CA" dirty="0"/>
              <a:t> </a:t>
            </a:r>
          </a:p>
          <a:p>
            <a:pPr lvl="0"/>
            <a:r>
              <a:rPr lang="en-CA" dirty="0"/>
              <a:t>Please pray for our volunteers to learn something new and be impacted by our local partners in a lasting way.</a:t>
            </a:r>
          </a:p>
          <a:p>
            <a:pPr marL="0" indent="0">
              <a:buNone/>
            </a:pPr>
            <a:r>
              <a:rPr lang="en-CA" dirty="0"/>
              <a:t> </a:t>
            </a:r>
          </a:p>
          <a:p>
            <a:pPr lvl="0"/>
            <a:r>
              <a:rPr lang="en-CA" dirty="0"/>
              <a:t>Pray that each project will go smoothly!</a:t>
            </a:r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2067356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B387E3-3B04-0640-9B83-86BBB87700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0545" y="530896"/>
            <a:ext cx="10776378" cy="593917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CA" u="sng" dirty="0"/>
          </a:p>
          <a:p>
            <a:pPr marL="0" indent="0" algn="ctr">
              <a:buNone/>
            </a:pPr>
            <a:r>
              <a:rPr lang="en-CA" u="sng" dirty="0"/>
              <a:t>Winning Felt So Good!</a:t>
            </a:r>
            <a:endParaRPr lang="en-CA" dirty="0"/>
          </a:p>
          <a:p>
            <a:pPr marL="0" indent="0" algn="ctr">
              <a:buNone/>
            </a:pPr>
            <a:endParaRPr lang="en-CA" dirty="0"/>
          </a:p>
          <a:p>
            <a:pPr marL="0" indent="0" algn="ctr">
              <a:buNone/>
            </a:pPr>
            <a:r>
              <a:rPr lang="en-CA" dirty="0"/>
              <a:t>One of our favourite games to play as a family is Dutch Blitz.    My family members are super competitive with this game and I usually get left in the dust.   But recently, I was on a roll.   I was unstoppable.   I won two games in a row!    I’ve </a:t>
            </a:r>
            <a:r>
              <a:rPr lang="en-CA" dirty="0" err="1"/>
              <a:t>gotta</a:t>
            </a:r>
            <a:r>
              <a:rPr lang="en-CA" dirty="0"/>
              <a:t> say – winning felt good!    How about you?    </a:t>
            </a:r>
          </a:p>
          <a:p>
            <a:pPr marL="0" indent="0" algn="ctr">
              <a:buNone/>
            </a:pPr>
            <a:endParaRPr lang="en-CA" dirty="0"/>
          </a:p>
          <a:p>
            <a:pPr marL="0" indent="0" algn="ctr">
              <a:buNone/>
            </a:pPr>
            <a:r>
              <a:rPr lang="en-CA" dirty="0"/>
              <a:t>What game, sporting event or life experience have you had </a:t>
            </a:r>
          </a:p>
          <a:p>
            <a:pPr marL="0" indent="0" algn="ctr">
              <a:buNone/>
            </a:pPr>
            <a:r>
              <a:rPr lang="en-CA" dirty="0"/>
              <a:t>where it felt good to win?</a:t>
            </a:r>
          </a:p>
          <a:p>
            <a:pPr marL="0" indent="0" algn="ctr">
              <a:buNone/>
            </a:pPr>
            <a:endParaRPr lang="en-CA" b="1" dirty="0"/>
          </a:p>
          <a:p>
            <a:pPr marL="0" indent="0" algn="ctr">
              <a:buNone/>
            </a:pPr>
            <a:r>
              <a:rPr lang="en-CA" b="1" dirty="0"/>
              <a:t>Share your winning experience with your group!</a:t>
            </a:r>
            <a:endParaRPr lang="en-CA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43517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8F903D-2DA6-544C-8770-A9D3BCD7AE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436" y="457201"/>
            <a:ext cx="11023079" cy="5680362"/>
          </a:xfrm>
        </p:spPr>
        <p:txBody>
          <a:bodyPr>
            <a:normAutofit/>
          </a:bodyPr>
          <a:lstStyle/>
          <a:p>
            <a:pPr marL="0" lvl="0" indent="0" algn="ctr">
              <a:buNone/>
            </a:pPr>
            <a:endParaRPr lang="en-CA" dirty="0"/>
          </a:p>
          <a:p>
            <a:pPr marL="0" indent="0" algn="ctr">
              <a:buNone/>
            </a:pPr>
            <a:endParaRPr lang="en-CA" dirty="0"/>
          </a:p>
          <a:p>
            <a:pPr marL="0" indent="0" algn="ctr">
              <a:buNone/>
            </a:pPr>
            <a:endParaRPr lang="en-CA" dirty="0"/>
          </a:p>
          <a:p>
            <a:pPr marL="0" indent="0" algn="ctr">
              <a:buNone/>
            </a:pPr>
            <a:endParaRPr lang="en-CA" dirty="0"/>
          </a:p>
          <a:p>
            <a:pPr marL="0" indent="0" algn="ctr">
              <a:buNone/>
            </a:pPr>
            <a:r>
              <a:rPr lang="en-CA" dirty="0"/>
              <a:t>In his teaching on Sunday, Ken gave us six strategies </a:t>
            </a:r>
          </a:p>
          <a:p>
            <a:pPr marL="0" indent="0" algn="ctr">
              <a:buNone/>
            </a:pPr>
            <a:r>
              <a:rPr lang="en-CA" dirty="0"/>
              <a:t>to win the war against sin in our lives.    </a:t>
            </a:r>
          </a:p>
          <a:p>
            <a:pPr marL="0" indent="0" algn="ctr">
              <a:buNone/>
            </a:pPr>
            <a:endParaRPr lang="en-CA" b="1" dirty="0"/>
          </a:p>
          <a:p>
            <a:pPr marL="0" indent="0" algn="ctr">
              <a:buNone/>
            </a:pPr>
            <a:r>
              <a:rPr lang="en-CA" b="1" dirty="0"/>
              <a:t>What was a highlight for you from Ken’s teaching? </a:t>
            </a:r>
            <a:endParaRPr lang="en-CA" dirty="0"/>
          </a:p>
          <a:p>
            <a:pPr marL="0" indent="0" algn="ctr">
              <a:buNone/>
            </a:pPr>
            <a:r>
              <a:rPr lang="en-CA" dirty="0"/>
              <a:t>   </a:t>
            </a:r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8483950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74EE33-CC04-DD46-9CA5-1072FD4455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7473" y="110836"/>
            <a:ext cx="10515600" cy="656705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CA" dirty="0"/>
          </a:p>
          <a:p>
            <a:pPr marL="0" indent="0" algn="ctr">
              <a:buNone/>
            </a:pPr>
            <a:endParaRPr lang="en-CA" dirty="0"/>
          </a:p>
          <a:p>
            <a:pPr marL="0" indent="0" algn="ctr">
              <a:buNone/>
            </a:pPr>
            <a:endParaRPr lang="en-CA" dirty="0"/>
          </a:p>
          <a:p>
            <a:pPr marL="0" indent="0" algn="ctr">
              <a:buNone/>
            </a:pPr>
            <a:endParaRPr lang="en-CA" b="1" dirty="0"/>
          </a:p>
          <a:p>
            <a:pPr marL="0" indent="0" algn="ctr">
              <a:buNone/>
            </a:pPr>
            <a:endParaRPr lang="en-CA" b="1" dirty="0"/>
          </a:p>
          <a:p>
            <a:pPr marL="0" indent="0" algn="ctr">
              <a:buNone/>
            </a:pPr>
            <a:r>
              <a:rPr lang="en-CA" b="1" dirty="0"/>
              <a:t>READ:   Colossians 3:1-17</a:t>
            </a:r>
            <a:endParaRPr lang="en-CA" dirty="0"/>
          </a:p>
          <a:p>
            <a:pPr marL="0" indent="0" algn="ctr">
              <a:buNone/>
            </a:pPr>
            <a:r>
              <a:rPr lang="en-CA" dirty="0"/>
              <a:t> </a:t>
            </a:r>
          </a:p>
          <a:p>
            <a:pPr marL="0" indent="0" algn="ctr">
              <a:buNone/>
            </a:pPr>
            <a:r>
              <a:rPr lang="en-CA" dirty="0"/>
              <a:t>Let’s work our way back through these verses and talk about </a:t>
            </a:r>
          </a:p>
          <a:p>
            <a:pPr marL="0" indent="0" algn="ctr">
              <a:buNone/>
            </a:pPr>
            <a:r>
              <a:rPr lang="en-CA" dirty="0"/>
              <a:t>strategies to win your war with sin . </a:t>
            </a:r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endParaRPr lang="en-CA" dirty="0"/>
          </a:p>
          <a:p>
            <a:pPr marL="0" indent="0" algn="ctr">
              <a:buNone/>
            </a:pPr>
            <a:endParaRPr lang="en-CA" dirty="0"/>
          </a:p>
          <a:p>
            <a:pPr marL="0" indent="0" algn="ctr">
              <a:buNone/>
            </a:pPr>
            <a:endParaRPr lang="en-CA" dirty="0"/>
          </a:p>
          <a:p>
            <a:pPr marL="0" indent="0" algn="ctr">
              <a:buNone/>
            </a:pPr>
            <a:endParaRPr lang="en-CA" dirty="0"/>
          </a:p>
          <a:p>
            <a:pPr marL="0" indent="0" algn="ctr">
              <a:buNone/>
            </a:pPr>
            <a:endParaRPr lang="en-CA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52857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BA030D-0557-8E46-A30F-5785C1F6C7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5018" y="110837"/>
            <a:ext cx="11263746" cy="6234546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endParaRPr lang="en-CA" dirty="0"/>
          </a:p>
          <a:p>
            <a:pPr marL="0" indent="0" algn="ctr">
              <a:buNone/>
            </a:pPr>
            <a:r>
              <a:rPr lang="en-CA" sz="4000" dirty="0"/>
              <a:t>OWN YOUR FIGHT </a:t>
            </a:r>
          </a:p>
          <a:p>
            <a:pPr marL="0" indent="0" algn="ctr">
              <a:buNone/>
            </a:pPr>
            <a:endParaRPr lang="en-CA" dirty="0"/>
          </a:p>
          <a:p>
            <a:pPr marL="0" indent="0" algn="ctr">
              <a:buNone/>
            </a:pPr>
            <a:r>
              <a:rPr lang="en-CA" dirty="0"/>
              <a:t>Jesus dealt with the </a:t>
            </a:r>
            <a:r>
              <a:rPr lang="en-CA" u="sng" dirty="0"/>
              <a:t>penalty</a:t>
            </a:r>
            <a:r>
              <a:rPr lang="en-CA" dirty="0"/>
              <a:t> of sin for us through </a:t>
            </a:r>
          </a:p>
          <a:p>
            <a:pPr marL="0" indent="0" algn="ctr">
              <a:buNone/>
            </a:pPr>
            <a:r>
              <a:rPr lang="en-CA" dirty="0"/>
              <a:t>his death, burial and resurrection.  </a:t>
            </a:r>
          </a:p>
          <a:p>
            <a:pPr marL="0" indent="0" algn="ctr">
              <a:buNone/>
            </a:pPr>
            <a:r>
              <a:rPr lang="en-CA" dirty="0"/>
              <a:t>But the </a:t>
            </a:r>
            <a:r>
              <a:rPr lang="en-CA" u="sng" dirty="0"/>
              <a:t>presence</a:t>
            </a:r>
            <a:r>
              <a:rPr lang="en-CA" dirty="0"/>
              <a:t> of sin and the </a:t>
            </a:r>
            <a:r>
              <a:rPr lang="en-CA" u="sng" dirty="0"/>
              <a:t>power</a:t>
            </a:r>
            <a:r>
              <a:rPr lang="en-CA" dirty="0"/>
              <a:t> of sin are still active on all of us.  </a:t>
            </a:r>
          </a:p>
          <a:p>
            <a:pPr marL="0" indent="0" algn="ctr">
              <a:buNone/>
            </a:pPr>
            <a:r>
              <a:rPr lang="en-CA" dirty="0"/>
              <a:t> </a:t>
            </a:r>
          </a:p>
          <a:p>
            <a:pPr lvl="0" algn="ctr"/>
            <a:r>
              <a:rPr lang="en-CA" b="1" dirty="0"/>
              <a:t>What does it mean to you that the </a:t>
            </a:r>
          </a:p>
          <a:p>
            <a:pPr marL="0" lvl="0" indent="0" algn="ctr">
              <a:buNone/>
            </a:pPr>
            <a:r>
              <a:rPr lang="en-CA" b="1" dirty="0"/>
              <a:t>penalty of sin is no longer against you?</a:t>
            </a:r>
          </a:p>
          <a:p>
            <a:pPr marL="0" lvl="0" indent="0" algn="ctr">
              <a:buNone/>
            </a:pPr>
            <a:endParaRPr lang="en-CA" b="1" dirty="0"/>
          </a:p>
          <a:p>
            <a:pPr lvl="0" algn="ctr"/>
            <a:r>
              <a:rPr lang="en-CA" b="1" dirty="0"/>
              <a:t>What does it mean to you that the presence and power </a:t>
            </a:r>
          </a:p>
          <a:p>
            <a:pPr marL="0" lvl="0" indent="0" algn="ctr">
              <a:buNone/>
            </a:pPr>
            <a:r>
              <a:rPr lang="en-CA" b="1" dirty="0"/>
              <a:t>of sin are still actively seeking to influence you?</a:t>
            </a:r>
            <a:endParaRPr lang="en-CA" dirty="0"/>
          </a:p>
          <a:p>
            <a:pPr marL="0" indent="0" algn="ctr">
              <a:buNone/>
            </a:pPr>
            <a:endParaRPr lang="en-CA" dirty="0"/>
          </a:p>
          <a:p>
            <a:pPr marL="0" indent="0" algn="ctr">
              <a:buNone/>
            </a:pPr>
            <a:endParaRPr lang="en-CA" dirty="0"/>
          </a:p>
          <a:p>
            <a:pPr marL="0" lvl="0" indent="0" algn="ctr">
              <a:buNone/>
            </a:pPr>
            <a:endParaRPr lang="en-CA" dirty="0"/>
          </a:p>
          <a:p>
            <a:pPr marL="0" indent="0">
              <a:buNone/>
            </a:pPr>
            <a:endParaRPr lang="en-CA" dirty="0"/>
          </a:p>
          <a:p>
            <a:pPr marL="0" indent="0" algn="ctr">
              <a:buNone/>
            </a:pPr>
            <a:endParaRPr lang="en-CA" dirty="0"/>
          </a:p>
          <a:p>
            <a:pPr marL="0" lvl="0" indent="0">
              <a:buNone/>
            </a:pPr>
            <a:endParaRPr lang="en-CA" dirty="0"/>
          </a:p>
          <a:p>
            <a:pPr marL="0" lv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99085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F0A1DB-4814-6A42-9954-B9C7DA8FD8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8763" y="401782"/>
            <a:ext cx="11319164" cy="6192983"/>
          </a:xfrm>
        </p:spPr>
        <p:txBody>
          <a:bodyPr>
            <a:normAutofit lnSpcReduction="10000"/>
          </a:bodyPr>
          <a:lstStyle/>
          <a:p>
            <a:pPr marL="0" lvl="0" indent="0" algn="ctr">
              <a:buNone/>
            </a:pPr>
            <a:endParaRPr lang="en-CA" dirty="0"/>
          </a:p>
          <a:p>
            <a:pPr marL="0" indent="0" algn="ctr">
              <a:buNone/>
            </a:pPr>
            <a:endParaRPr lang="en-CA" dirty="0"/>
          </a:p>
          <a:p>
            <a:pPr marL="0" indent="0" algn="ctr">
              <a:buNone/>
            </a:pPr>
            <a:r>
              <a:rPr lang="en-CA" dirty="0"/>
              <a:t>READ: Colossians 3:7-8a</a:t>
            </a:r>
          </a:p>
          <a:p>
            <a:pPr marL="0" indent="0" algn="ctr">
              <a:buNone/>
            </a:pPr>
            <a:r>
              <a:rPr lang="en-CA" b="1" baseline="30000" dirty="0"/>
              <a:t>7 </a:t>
            </a:r>
            <a:r>
              <a:rPr lang="en-CA" b="1" dirty="0"/>
              <a:t>You used to walk in these ways, in the life you once lived. </a:t>
            </a:r>
            <a:r>
              <a:rPr lang="en-CA" b="1" baseline="30000" dirty="0"/>
              <a:t>8 </a:t>
            </a:r>
            <a:r>
              <a:rPr lang="en-CA" b="1" dirty="0"/>
              <a:t>But now </a:t>
            </a:r>
            <a:r>
              <a:rPr lang="en-CA" b="1" u="sng" dirty="0"/>
              <a:t>you must also rid yourselves</a:t>
            </a:r>
            <a:r>
              <a:rPr lang="en-CA" b="1" dirty="0"/>
              <a:t> of all such things as these:</a:t>
            </a:r>
            <a:endParaRPr lang="en-CA" dirty="0"/>
          </a:p>
          <a:p>
            <a:pPr marL="0" indent="0">
              <a:buNone/>
            </a:pPr>
            <a:r>
              <a:rPr lang="en-CA" dirty="0"/>
              <a:t> </a:t>
            </a:r>
          </a:p>
          <a:p>
            <a:pPr marL="0" indent="0" algn="ctr">
              <a:buNone/>
            </a:pPr>
            <a:r>
              <a:rPr lang="en-CA" dirty="0"/>
              <a:t>There is a </a:t>
            </a:r>
            <a:r>
              <a:rPr lang="en-CA" b="1" dirty="0"/>
              <a:t>“used to”</a:t>
            </a:r>
            <a:r>
              <a:rPr lang="en-CA" dirty="0"/>
              <a:t> and a </a:t>
            </a:r>
            <a:r>
              <a:rPr lang="en-CA" b="1" dirty="0"/>
              <a:t>“But now”</a:t>
            </a:r>
            <a:r>
              <a:rPr lang="en-CA" dirty="0"/>
              <a:t> in this passage.  </a:t>
            </a:r>
          </a:p>
          <a:p>
            <a:pPr marL="0" indent="0" algn="ctr">
              <a:buNone/>
            </a:pPr>
            <a:r>
              <a:rPr lang="en-CA" dirty="0"/>
              <a:t>This passage seems to indicate that believers </a:t>
            </a:r>
          </a:p>
          <a:p>
            <a:pPr marL="0" indent="0" algn="ctr">
              <a:buNone/>
            </a:pPr>
            <a:r>
              <a:rPr lang="en-CA" dirty="0"/>
              <a:t>struggle with the same sins as they did before they were saved.  </a:t>
            </a:r>
          </a:p>
          <a:p>
            <a:pPr marL="0" indent="0">
              <a:buNone/>
            </a:pPr>
            <a:endParaRPr lang="en-CA" b="1" dirty="0"/>
          </a:p>
          <a:p>
            <a:pPr marL="0" indent="0" algn="ctr">
              <a:buNone/>
            </a:pPr>
            <a:r>
              <a:rPr lang="en-CA" b="1" dirty="0"/>
              <a:t>What’s the difference between those two states then?</a:t>
            </a:r>
            <a:endParaRPr lang="en-CA" dirty="0"/>
          </a:p>
          <a:p>
            <a:pPr marL="0" indent="0" algn="ctr">
              <a:buNone/>
            </a:pPr>
            <a:r>
              <a:rPr lang="en-CA" dirty="0"/>
              <a:t> </a:t>
            </a:r>
          </a:p>
          <a:p>
            <a:pPr marL="0" indent="0">
              <a:buNone/>
            </a:pPr>
            <a:r>
              <a:rPr lang="en-CA" dirty="0"/>
              <a:t> 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20368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2F9DE1-525F-C04A-AB52-83B8244409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6473" y="789709"/>
            <a:ext cx="11333018" cy="5500255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endParaRPr lang="en-CA" dirty="0"/>
          </a:p>
          <a:p>
            <a:pPr marL="0" indent="0" algn="ctr">
              <a:buNone/>
            </a:pPr>
            <a:endParaRPr lang="en-CA" dirty="0"/>
          </a:p>
          <a:p>
            <a:pPr marL="0" indent="0" algn="ctr">
              <a:buNone/>
            </a:pPr>
            <a:r>
              <a:rPr lang="en-CA" sz="4000" dirty="0"/>
              <a:t>	KILL YOUR SIN  </a:t>
            </a:r>
          </a:p>
          <a:p>
            <a:pPr marL="0" indent="0" algn="ctr">
              <a:buNone/>
            </a:pPr>
            <a:endParaRPr lang="en-CA" dirty="0"/>
          </a:p>
          <a:p>
            <a:pPr marL="0" indent="0" algn="ctr">
              <a:buNone/>
            </a:pPr>
            <a:r>
              <a:rPr lang="en-CA" dirty="0"/>
              <a:t>Don’t shame it.  Don’t blame it. Don’t injure it.  </a:t>
            </a:r>
          </a:p>
          <a:p>
            <a:pPr marL="0" indent="0" algn="ctr">
              <a:buNone/>
            </a:pPr>
            <a:r>
              <a:rPr lang="en-CA" dirty="0"/>
              <a:t>Don’t wound it. Don’t play with it.  Don’t excuse it.  Kill it.</a:t>
            </a:r>
          </a:p>
          <a:p>
            <a:pPr marL="0" indent="0" algn="ctr">
              <a:buNone/>
            </a:pPr>
            <a:r>
              <a:rPr lang="en-CA" dirty="0"/>
              <a:t> </a:t>
            </a:r>
          </a:p>
          <a:p>
            <a:pPr marL="0" indent="0" algn="ctr">
              <a:buNone/>
            </a:pPr>
            <a:r>
              <a:rPr lang="en-CA" b="1" dirty="0"/>
              <a:t>Put to death, therefore, whatever belongs to your earthly nature:</a:t>
            </a:r>
            <a:endParaRPr lang="en-CA" dirty="0"/>
          </a:p>
          <a:p>
            <a:pPr marL="0" indent="0" algn="ctr">
              <a:buNone/>
            </a:pPr>
            <a:r>
              <a:rPr lang="en-CA" dirty="0"/>
              <a:t>Colossians 3:5 </a:t>
            </a:r>
          </a:p>
          <a:p>
            <a:pPr marL="0" indent="0" algn="ctr">
              <a:buNone/>
            </a:pPr>
            <a:endParaRPr lang="en-CA" dirty="0"/>
          </a:p>
          <a:p>
            <a:pPr lvl="0" algn="ctr"/>
            <a:r>
              <a:rPr lang="en-CA" b="1" dirty="0"/>
              <a:t>How does the imagery of killing your sin help in the fight against it?</a:t>
            </a:r>
            <a:endParaRPr lang="en-CA" dirty="0"/>
          </a:p>
          <a:p>
            <a:pPr marL="0" indent="0" algn="ctr">
              <a:buNone/>
            </a:pPr>
            <a:endParaRPr lang="en-CA" dirty="0"/>
          </a:p>
          <a:p>
            <a:pPr marL="0" indent="0" algn="ctr">
              <a:buNone/>
            </a:pPr>
            <a:endParaRPr lang="en-CA" dirty="0"/>
          </a:p>
          <a:p>
            <a:pPr marL="0" indent="0" algn="ctr">
              <a:buNone/>
            </a:pPr>
            <a:endParaRPr lang="en-CA" dirty="0"/>
          </a:p>
          <a:p>
            <a:pPr marL="0" indent="0" algn="ctr">
              <a:buNone/>
            </a:pPr>
            <a:endParaRPr lang="en-CA" dirty="0"/>
          </a:p>
          <a:p>
            <a:pPr marL="0" lvl="0" indent="0" algn="ctr">
              <a:buNone/>
            </a:pPr>
            <a:endParaRPr lang="en-CA" dirty="0"/>
          </a:p>
          <a:p>
            <a:pPr marL="0" indent="0" algn="ctr">
              <a:buNone/>
            </a:pPr>
            <a:endParaRPr lang="en-CA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60204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09A001-1310-904C-A6A1-E2976805C3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4691" y="647988"/>
            <a:ext cx="11956473" cy="546186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CA" dirty="0"/>
          </a:p>
          <a:p>
            <a:pPr marL="0" indent="0" algn="ctr">
              <a:buNone/>
            </a:pPr>
            <a:endParaRPr lang="en-CA" u="sng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9B545E6-66B6-B64E-BDF6-37EB3844F634}"/>
              </a:ext>
            </a:extLst>
          </p:cNvPr>
          <p:cNvSpPr txBox="1"/>
          <p:nvPr/>
        </p:nvSpPr>
        <p:spPr>
          <a:xfrm>
            <a:off x="568036" y="2191097"/>
            <a:ext cx="10751128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4000" dirty="0"/>
              <a:t>DIRECT YOUR HEART</a:t>
            </a:r>
          </a:p>
          <a:p>
            <a:pPr algn="ctr"/>
            <a:r>
              <a:rPr lang="en-CA" sz="2800" b="1" dirty="0"/>
              <a:t> </a:t>
            </a:r>
            <a:endParaRPr lang="en-CA" sz="2800" dirty="0"/>
          </a:p>
          <a:p>
            <a:pPr algn="ctr"/>
            <a:r>
              <a:rPr lang="en-CA" sz="2800" b="1" dirty="0"/>
              <a:t>READ:  </a:t>
            </a:r>
            <a:r>
              <a:rPr lang="en-CA" sz="2800" dirty="0"/>
              <a:t>Colossians 3:1-4</a:t>
            </a:r>
          </a:p>
          <a:p>
            <a:pPr algn="ctr"/>
            <a:r>
              <a:rPr lang="en-CA" sz="2800" dirty="0"/>
              <a:t> </a:t>
            </a:r>
          </a:p>
          <a:p>
            <a:pPr lvl="0" algn="ctr"/>
            <a:r>
              <a:rPr lang="en-CA" sz="2800" b="1" dirty="0"/>
              <a:t>What kinds of things do you do to </a:t>
            </a:r>
          </a:p>
          <a:p>
            <a:pPr lvl="0" algn="ctr"/>
            <a:r>
              <a:rPr lang="en-CA" sz="2800" b="1" dirty="0"/>
              <a:t>help set your heart and mind on things above?</a:t>
            </a:r>
            <a:endParaRPr lang="en-CA" sz="2800" dirty="0"/>
          </a:p>
          <a:p>
            <a:pPr lvl="0" algn="ctr"/>
            <a:endParaRPr lang="en-CA" sz="2800" dirty="0"/>
          </a:p>
        </p:txBody>
      </p:sp>
    </p:spTree>
    <p:extLst>
      <p:ext uri="{BB962C8B-B14F-4D97-AF65-F5344CB8AC3E}">
        <p14:creationId xmlns:p14="http://schemas.microsoft.com/office/powerpoint/2010/main" val="36133292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79838D-7E16-1640-AA3B-7BC5FEF9B7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9491" y="263236"/>
            <a:ext cx="11762509" cy="6470073"/>
          </a:xfrm>
        </p:spPr>
        <p:txBody>
          <a:bodyPr>
            <a:normAutofit fontScale="25000" lnSpcReduction="20000"/>
          </a:bodyPr>
          <a:lstStyle/>
          <a:p>
            <a:pPr marL="0" indent="0" algn="ctr">
              <a:buNone/>
            </a:pPr>
            <a:endParaRPr lang="en-CA" sz="11200" dirty="0"/>
          </a:p>
          <a:p>
            <a:pPr marL="0" indent="0" algn="ctr">
              <a:buNone/>
            </a:pPr>
            <a:r>
              <a:rPr lang="en-CA" sz="16000" dirty="0"/>
              <a:t>REPLACE YOUR SIN</a:t>
            </a:r>
          </a:p>
          <a:p>
            <a:pPr marL="0" indent="0">
              <a:buNone/>
            </a:pPr>
            <a:endParaRPr lang="en-CA" sz="9600" dirty="0"/>
          </a:p>
          <a:p>
            <a:pPr marL="0" indent="0">
              <a:buNone/>
            </a:pPr>
            <a:r>
              <a:rPr lang="en-CA" sz="9600" dirty="0"/>
              <a:t>In verse 8 Paul writes,</a:t>
            </a:r>
          </a:p>
          <a:p>
            <a:pPr marL="0" indent="0" algn="ctr">
              <a:buNone/>
            </a:pPr>
            <a:r>
              <a:rPr lang="en-CA" sz="9600" b="1" dirty="0"/>
              <a:t>But now you must also rid yourselves of all such things as these: . . .</a:t>
            </a:r>
            <a:endParaRPr lang="en-CA" sz="9600" dirty="0"/>
          </a:p>
          <a:p>
            <a:pPr marL="0" indent="0" algn="ctr">
              <a:buNone/>
            </a:pPr>
            <a:endParaRPr lang="en-CA" sz="9600" dirty="0"/>
          </a:p>
          <a:p>
            <a:pPr marL="0" indent="0" algn="ctr">
              <a:buNone/>
            </a:pPr>
            <a:r>
              <a:rPr lang="en-CA" sz="9600" dirty="0"/>
              <a:t>But after instructing us to get rid of sins </a:t>
            </a:r>
          </a:p>
          <a:p>
            <a:pPr marL="0" indent="0" algn="ctr">
              <a:buNone/>
            </a:pPr>
            <a:r>
              <a:rPr lang="en-CA" sz="9600" dirty="0"/>
              <a:t>he calls on us to grab hold of some other things.  </a:t>
            </a:r>
          </a:p>
          <a:p>
            <a:pPr marL="0" indent="0" algn="ctr">
              <a:buNone/>
            </a:pPr>
            <a:endParaRPr lang="en-CA" sz="9600" dirty="0"/>
          </a:p>
          <a:p>
            <a:pPr marL="0" indent="0" algn="ctr">
              <a:buNone/>
            </a:pPr>
            <a:r>
              <a:rPr lang="en-CA" sz="9600" b="1" dirty="0"/>
              <a:t>Therefore, as God’s chosen people, holy and dearly loved, </a:t>
            </a:r>
            <a:r>
              <a:rPr lang="en-CA" sz="9600" b="1" u="sng" dirty="0"/>
              <a:t>clothe yourselves</a:t>
            </a:r>
            <a:r>
              <a:rPr lang="en-CA" sz="9600" b="1" dirty="0"/>
              <a:t> with . . . </a:t>
            </a:r>
            <a:endParaRPr lang="en-CA" sz="9600" dirty="0"/>
          </a:p>
          <a:p>
            <a:pPr marL="0" indent="0" algn="ctr">
              <a:buNone/>
            </a:pPr>
            <a:r>
              <a:rPr lang="en-CA" sz="9600" dirty="0"/>
              <a:t>Colossians 3:12 </a:t>
            </a:r>
          </a:p>
          <a:p>
            <a:pPr marL="0" indent="0" algn="ctr">
              <a:buNone/>
            </a:pPr>
            <a:r>
              <a:rPr lang="en-CA" sz="9600" dirty="0"/>
              <a:t>READ: Colossians 3:12b-14. </a:t>
            </a:r>
          </a:p>
          <a:p>
            <a:pPr marL="0" lvl="0" indent="0" algn="ctr">
              <a:buNone/>
            </a:pPr>
            <a:endParaRPr lang="en-CA" sz="9600" b="1" dirty="0"/>
          </a:p>
          <a:p>
            <a:pPr marL="0" lvl="0" indent="0" algn="ctr">
              <a:buNone/>
            </a:pPr>
            <a:r>
              <a:rPr lang="en-CA" sz="9600" dirty="0"/>
              <a:t>Think of some sins a person might struggle with.  </a:t>
            </a:r>
          </a:p>
          <a:p>
            <a:pPr marL="0" lvl="0" indent="0" algn="ctr">
              <a:buNone/>
            </a:pPr>
            <a:endParaRPr lang="en-CA" sz="9600" dirty="0"/>
          </a:p>
          <a:p>
            <a:pPr lvl="0" algn="ctr"/>
            <a:r>
              <a:rPr lang="en-CA" sz="9600" b="1" dirty="0"/>
              <a:t>What virtue would help counter the power of a particular sin?</a:t>
            </a:r>
            <a:endParaRPr lang="en-CA" sz="9600" dirty="0"/>
          </a:p>
          <a:p>
            <a:pPr marL="0" indent="0" algn="ctr">
              <a:buNone/>
            </a:pPr>
            <a:endParaRPr lang="en-CA" sz="8600" dirty="0"/>
          </a:p>
          <a:p>
            <a:pPr marL="0" lvl="0" indent="0" algn="ctr">
              <a:buNone/>
            </a:pPr>
            <a:endParaRPr lang="en-CA" sz="8600" dirty="0"/>
          </a:p>
          <a:p>
            <a:pPr marL="0" lvl="0" indent="0" algn="ctr">
              <a:buNone/>
            </a:pPr>
            <a:endParaRPr lang="en-CA" sz="8600" dirty="0"/>
          </a:p>
          <a:p>
            <a:pPr marL="0" indent="0">
              <a:buNone/>
            </a:pPr>
            <a:r>
              <a:rPr lang="en-CA" sz="8600" dirty="0"/>
              <a:t> </a:t>
            </a:r>
          </a:p>
          <a:p>
            <a:pPr marL="0" indent="0" algn="ctr">
              <a:buNone/>
            </a:pPr>
            <a:endParaRPr lang="en-CA" dirty="0"/>
          </a:p>
          <a:p>
            <a:pPr marL="0" lv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91520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2249</TotalTime>
  <Words>880</Words>
  <Application>Microsoft Macintosh PowerPoint</Application>
  <PresentationFormat>Widescreen</PresentationFormat>
  <Paragraphs>160</Paragraphs>
  <Slides>16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Times New Roman</vt:lpstr>
      <vt:lpstr>Office Theme</vt:lpstr>
      <vt:lpstr>YOU’RE RICHER THAN YOU THINK: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WITH:</dc:title>
  <dc:creator>Jeff Austen</dc:creator>
  <cp:lastModifiedBy>Jeff Austen</cp:lastModifiedBy>
  <cp:revision>93</cp:revision>
  <dcterms:created xsi:type="dcterms:W3CDTF">2021-11-03T18:52:42Z</dcterms:created>
  <dcterms:modified xsi:type="dcterms:W3CDTF">2022-05-22T19:04:25Z</dcterms:modified>
</cp:coreProperties>
</file>