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1" r:id="rId6"/>
    <p:sldId id="262" r:id="rId7"/>
    <p:sldId id="272" r:id="rId8"/>
    <p:sldId id="273" r:id="rId9"/>
    <p:sldId id="274" r:id="rId10"/>
    <p:sldId id="275" r:id="rId11"/>
    <p:sldId id="276" r:id="rId12"/>
    <p:sldId id="271" r:id="rId13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58"/>
  </p:normalViewPr>
  <p:slideViewPr>
    <p:cSldViewPr snapToGrid="0" snapToObjects="1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DAF524B2-41A6-0A44-BD03-75F5969A9778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FBA60C06-E825-BD49-AE6B-CFBC0C1918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149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A60C06-E825-BD49-AE6B-CFBC0C19187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2422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13B6F37-E123-004E-B25A-BC52D40E0B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7B04093A-6095-BA42-BC3F-284E704496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CD8838A-89B1-1F40-B463-360453F304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CB262-0D74-244C-8A72-1FF0BADDC12F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3A1FC28-C059-EC43-9AFB-6722DF0ABA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2745039-A84D-BB45-A57D-F6B5045A65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AA7C7-C1B4-A04F-8406-453AA1698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08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FAADB9B-0EE1-9743-9D3A-9B665627DB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7E0DDCDD-6D29-E144-900C-1C0C6CEDF2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2A3C38A-DA1A-D042-AADE-F123747485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CB262-0D74-244C-8A72-1FF0BADDC12F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24982EE-11A3-F742-B145-20C857AAD4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673CB1E-C9F6-8645-905C-78B2F365C8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AA7C7-C1B4-A04F-8406-453AA1698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386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C307A52F-033C-E045-BF51-D6DA8979E5B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4681591A-AE98-CE46-AD08-CA7C01538B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813D10F-2429-B44D-BA5E-F7F57259A3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CB262-0D74-244C-8A72-1FF0BADDC12F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8CEDA97-8C34-AF4D-BA1D-CD59783723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BF4A397-7B67-7A47-888C-CB3C477981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AA7C7-C1B4-A04F-8406-453AA1698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07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892C91E-495E-E441-8D6B-EDBD4F39A2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558B4E8-23E9-804D-98AE-9433CFFE2C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0C899AB-C2FD-2E4D-B95E-A108875440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CB262-0D74-244C-8A72-1FF0BADDC12F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168D54B-13A2-7340-9345-845BB82F25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67DD88A-A821-FE40-AA02-2AD2D8027A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AA7C7-C1B4-A04F-8406-453AA1698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214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9EC24FC-6CC9-834E-AD41-5E436E49D2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E1F45D6-0542-9647-A20A-1A7BBD648A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C9118C3-A293-E34C-B144-69A515A76A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CB262-0D74-244C-8A72-1FF0BADDC12F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FAB831E-7486-CD44-8121-CC09D6FB1E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2CAAC9A-09AF-8848-94FB-13EC15995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AA7C7-C1B4-A04F-8406-453AA1698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741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7DF4CA3-7274-7146-8978-8D5C99FB18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F931254-BE66-1D46-86EB-3214CBB5F4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B905771F-7F63-924F-86BD-976959015C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0F24FFA-FFB6-BE4A-8AAE-1ECAB6620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CB262-0D74-244C-8A72-1FF0BADDC12F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BD5EC58-C9CC-C74E-A952-84AFCFE0EC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5BB1DD8-152C-C24D-9409-E7B97C465E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AA7C7-C1B4-A04F-8406-453AA1698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4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B5F9DE3-A3BE-A24E-9176-80BC36BE1B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FD04D70-C144-4C4C-87B4-CB39CF30F7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55527AD-685F-224F-9BCE-AF10B3D20A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8FFAC377-01AE-F648-A76B-D2F322A5491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A53B491A-0339-B84F-8605-DEF3E9BE715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36C6BDBC-E8A0-4541-880C-7698EEC494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CB262-0D74-244C-8A72-1FF0BADDC12F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FC2356A4-46F2-554F-9BE6-01BC2E8C5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DEC1F985-7432-2C48-A83D-CBFE4374A2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AA7C7-C1B4-A04F-8406-453AA1698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604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9F652F7-34C2-C947-A7FF-4161DA84E2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5D203AB1-F187-BB47-BCE8-BEB7ED3E2E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CB262-0D74-244C-8A72-1FF0BADDC12F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DB38F84F-0C52-D540-A767-5F4F02020F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5C484E37-3BDB-2E48-B083-802D562817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AA7C7-C1B4-A04F-8406-453AA1698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48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EE37A74F-32BB-334F-8E93-8FA5A95249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CB262-0D74-244C-8A72-1FF0BADDC12F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6F65A7FB-963E-344F-8B33-D7AA74722F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36575531-97F3-FB48-8F83-3D87A4F0AB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AA7C7-C1B4-A04F-8406-453AA1698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745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E14D58C-72D2-3646-B5BB-A6EF3610CE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15DF0EE-133E-384F-9AFB-054329146A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0D43D82D-768A-814E-AA44-9B3FA4B3DE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1AC9081C-1253-5643-BC49-49172BE41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CB262-0D74-244C-8A72-1FF0BADDC12F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4BB8D32-E9AF-9B47-A943-326C52580B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6C7D864-9292-184E-A02D-893793A48A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AA7C7-C1B4-A04F-8406-453AA1698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750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A75AAD8-5743-B747-85EE-4B1D411423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47D87EF9-1176-1F42-AB2D-5914BEAA4C4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00C7F038-BF3C-484F-8865-1318EB55D3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1E536719-4440-F24D-B9B7-E876FD4D0B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CB262-0D74-244C-8A72-1FF0BADDC12F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D46F14C-7292-884B-8278-1694241077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3987824C-A621-C44A-95AC-5AF0AEB8A2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AA7C7-C1B4-A04F-8406-453AA1698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157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8E17A9C4-DFEC-5244-A5A4-B4A5BC0A4E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1E38A7D-8296-0444-B475-137FD1A180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2B3009D-A372-0D45-A55C-93B7241EA5F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1CB262-0D74-244C-8A72-1FF0BADDC12F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74B7256-2FF1-8C40-8223-8360CF001B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393B59F-255C-2D41-B01A-2FA4968415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2AA7C7-C1B4-A04F-8406-453AA1698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488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4767386-6E07-A94C-95C8-9296270F4DF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REAL GOOD QUESTIONS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626099B-0006-3948-BE93-951CFC4138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8036" y="3602038"/>
            <a:ext cx="11069782" cy="1655762"/>
          </a:xfrm>
        </p:spPr>
        <p:txBody>
          <a:bodyPr>
            <a:normAutofit/>
          </a:bodyPr>
          <a:lstStyle/>
          <a:p>
            <a:r>
              <a:rPr lang="en-CA" sz="3600" b="1" dirty="0"/>
              <a:t>“How can we believe in a good, loving and all powerful</a:t>
            </a:r>
            <a:endParaRPr lang="en-CA" sz="3600" dirty="0"/>
          </a:p>
          <a:p>
            <a:r>
              <a:rPr lang="en-CA" sz="3600" b="1" dirty="0"/>
              <a:t>God when there is evil and suffering in the world?”</a:t>
            </a:r>
            <a:endParaRPr lang="en-CA" sz="3600" dirty="0"/>
          </a:p>
          <a:p>
            <a:endParaRPr lang="en-CA" sz="4000" dirty="0">
              <a:latin typeface="+mj-lt"/>
            </a:endParaRPr>
          </a:p>
          <a:p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018517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0F05C77-864E-AB48-B9CE-3EC6B50274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CA" dirty="0"/>
          </a:p>
          <a:p>
            <a:pPr marL="0" indent="0" algn="ctr">
              <a:buNone/>
            </a:pPr>
            <a:r>
              <a:rPr lang="en-CA" dirty="0"/>
              <a:t>The shortest, but powerful, verse in the Bible is John 11:35 </a:t>
            </a:r>
          </a:p>
          <a:p>
            <a:pPr marL="0" indent="0" algn="ctr">
              <a:buNone/>
            </a:pPr>
            <a:r>
              <a:rPr lang="en-CA" dirty="0"/>
              <a:t>“Jesus wept.”   </a:t>
            </a:r>
          </a:p>
          <a:p>
            <a:pPr marL="0" indent="0" algn="ctr">
              <a:buNone/>
            </a:pPr>
            <a:endParaRPr lang="en-CA" b="1" dirty="0"/>
          </a:p>
          <a:p>
            <a:pPr marL="0" indent="0" algn="ctr">
              <a:buNone/>
            </a:pPr>
            <a:r>
              <a:rPr lang="en-CA" b="1" dirty="0"/>
              <a:t>What does this verse tell us about </a:t>
            </a:r>
          </a:p>
          <a:p>
            <a:pPr marL="0" indent="0" algn="ctr">
              <a:buNone/>
            </a:pPr>
            <a:r>
              <a:rPr lang="en-CA" b="1" dirty="0"/>
              <a:t>how God identifies with our suffering?</a:t>
            </a:r>
            <a:r>
              <a:rPr lang="en-CA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32251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D861F43-5B5D-FE4D-B0C5-6C01C43F8B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CA" dirty="0"/>
          </a:p>
          <a:p>
            <a:pPr marL="0" indent="0" algn="ctr">
              <a:buNone/>
            </a:pPr>
            <a:r>
              <a:rPr lang="en-CA" dirty="0"/>
              <a:t>In John 11:26, Jesus asks Martha, “Do you believe this?”  </a:t>
            </a:r>
          </a:p>
          <a:p>
            <a:pPr marL="0" indent="0" algn="ctr">
              <a:buNone/>
            </a:pPr>
            <a:r>
              <a:rPr lang="en-CA" dirty="0"/>
              <a:t>Suffering never leaves us spiritually neutral.    </a:t>
            </a:r>
          </a:p>
          <a:p>
            <a:pPr marL="0" indent="0" algn="ctr">
              <a:buNone/>
            </a:pPr>
            <a:endParaRPr lang="en-CA" b="1" dirty="0"/>
          </a:p>
          <a:p>
            <a:pPr marL="0" indent="0" algn="ctr">
              <a:buNone/>
            </a:pPr>
            <a:r>
              <a:rPr lang="en-CA" b="1" dirty="0"/>
              <a:t>Do you think it’s possible for suffering to drive </a:t>
            </a:r>
          </a:p>
          <a:p>
            <a:pPr marL="0" indent="0" algn="ctr">
              <a:buNone/>
            </a:pPr>
            <a:r>
              <a:rPr lang="en-CA" b="1" dirty="0"/>
              <a:t>you into a deeper relationship with Christ?  How?</a:t>
            </a:r>
            <a:endParaRPr lang="en-CA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46782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FB1A4B6-84AA-1E48-B3FD-9D71239FC1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2948" y="457200"/>
            <a:ext cx="10515600" cy="615141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CA" b="1" u="sng" dirty="0"/>
              <a:t>PRAYER</a:t>
            </a:r>
            <a:endParaRPr lang="en-CA" dirty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/>
              <a:t>This week, let’s pray for our youth at Creekside. </a:t>
            </a:r>
          </a:p>
          <a:p>
            <a:pPr marL="0" indent="0">
              <a:buNone/>
            </a:pPr>
            <a:endParaRPr lang="en-CA" dirty="0"/>
          </a:p>
          <a:p>
            <a:pPr lvl="0"/>
            <a:r>
              <a:rPr lang="en-CA" dirty="0"/>
              <a:t>For encouragement for students during online school</a:t>
            </a:r>
          </a:p>
          <a:p>
            <a:pPr marL="0" indent="0">
              <a:buNone/>
            </a:pPr>
            <a:r>
              <a:rPr lang="en-CA" dirty="0"/>
              <a:t> </a:t>
            </a:r>
          </a:p>
          <a:p>
            <a:pPr lvl="0"/>
            <a:r>
              <a:rPr lang="en-CA" dirty="0"/>
              <a:t>For our youth to experience and know that God's love is real and that they grow closer to him.</a:t>
            </a:r>
          </a:p>
          <a:p>
            <a:pPr marL="0" indent="0">
              <a:buNone/>
            </a:pPr>
            <a:r>
              <a:rPr lang="en-CA" dirty="0"/>
              <a:t> </a:t>
            </a:r>
          </a:p>
          <a:p>
            <a:pPr marL="0" indent="0">
              <a:buNone/>
            </a:pPr>
            <a:endParaRPr lang="en-CA" b="1" dirty="0"/>
          </a:p>
          <a:p>
            <a:pPr marL="0" indent="0">
              <a:buNone/>
            </a:pPr>
            <a:endParaRPr lang="en-CA" b="1" dirty="0"/>
          </a:p>
          <a:p>
            <a:pPr marL="0" indent="0">
              <a:buNone/>
            </a:pPr>
            <a:endParaRPr lang="en-CA" b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2893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0377780-16DA-D64D-B7F4-C6E4E7E77C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5910" y="1468581"/>
            <a:ext cx="10515600" cy="46135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CA" u="sng" dirty="0"/>
              <a:t>I Still Don’t Know What Happened!</a:t>
            </a:r>
          </a:p>
          <a:p>
            <a:pPr marL="0" indent="0">
              <a:buNone/>
            </a:pPr>
            <a:endParaRPr lang="en-CA" dirty="0"/>
          </a:p>
          <a:p>
            <a:pPr marL="0" indent="0" algn="ctr">
              <a:buNone/>
            </a:pPr>
            <a:r>
              <a:rPr lang="en-CA" dirty="0"/>
              <a:t>Have you recently had something freaky happen that you can’t explain?   </a:t>
            </a:r>
          </a:p>
          <a:p>
            <a:pPr marL="0" indent="0" algn="ctr">
              <a:buNone/>
            </a:pPr>
            <a:r>
              <a:rPr lang="en-CA" dirty="0"/>
              <a:t>Maybe it was your house alarm that, for some unknown reason, </a:t>
            </a:r>
          </a:p>
          <a:p>
            <a:pPr marL="0" indent="0" algn="ctr">
              <a:buNone/>
            </a:pPr>
            <a:r>
              <a:rPr lang="en-CA" dirty="0"/>
              <a:t>went off in the middle of the night, or maybe you arrived home </a:t>
            </a:r>
          </a:p>
          <a:p>
            <a:pPr marL="0" indent="0" algn="ctr">
              <a:buNone/>
            </a:pPr>
            <a:r>
              <a:rPr lang="en-CA" dirty="0"/>
              <a:t>to find your TV on, when you know if had been off and no one is there.     </a:t>
            </a:r>
          </a:p>
          <a:p>
            <a:pPr marL="0" indent="0" algn="ctr">
              <a:buNone/>
            </a:pPr>
            <a:endParaRPr lang="en-CA" b="1" dirty="0"/>
          </a:p>
          <a:p>
            <a:pPr marL="0" indent="0" algn="ctr">
              <a:buNone/>
            </a:pPr>
            <a:r>
              <a:rPr lang="en-CA" b="1" dirty="0"/>
              <a:t>Share your “freaky” story with the group!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93969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E43ED6D-8523-124E-8D15-32CFCD85B7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0723"/>
            <a:ext cx="10515600" cy="64008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CA" dirty="0"/>
          </a:p>
          <a:p>
            <a:pPr marL="0" indent="0" algn="ctr">
              <a:buNone/>
            </a:pPr>
            <a:r>
              <a:rPr lang="en-CA" dirty="0"/>
              <a:t>On Sunday, Pete said we don’t have to feel like we always need to </a:t>
            </a:r>
          </a:p>
          <a:p>
            <a:pPr marL="0" indent="0" algn="ctr">
              <a:buNone/>
            </a:pPr>
            <a:r>
              <a:rPr lang="en-CA" dirty="0"/>
              <a:t>come up with an answer for our friends about why they are suffering.     </a:t>
            </a:r>
          </a:p>
          <a:p>
            <a:pPr marL="0" indent="0" algn="ctr">
              <a:buNone/>
            </a:pPr>
            <a:endParaRPr lang="en-CA" dirty="0"/>
          </a:p>
          <a:p>
            <a:pPr marL="0" indent="0" algn="ctr">
              <a:buNone/>
            </a:pPr>
            <a:r>
              <a:rPr lang="en-CA" dirty="0"/>
              <a:t>Often the best thing we can do is to be present, </a:t>
            </a:r>
          </a:p>
          <a:p>
            <a:pPr marL="0" indent="0" algn="ctr">
              <a:buNone/>
            </a:pPr>
            <a:r>
              <a:rPr lang="en-CA" dirty="0"/>
              <a:t>to simply be with those who are suffering.      </a:t>
            </a:r>
          </a:p>
          <a:p>
            <a:pPr marL="0" indent="0" algn="ctr">
              <a:buNone/>
            </a:pPr>
            <a:endParaRPr lang="en-CA" b="1" dirty="0"/>
          </a:p>
          <a:p>
            <a:pPr marL="0" indent="0" algn="ctr">
              <a:buNone/>
            </a:pPr>
            <a:r>
              <a:rPr lang="en-CA" b="1" dirty="0"/>
              <a:t>Have you felt the pressure in the past to have an answer of “why”?   </a:t>
            </a:r>
          </a:p>
          <a:p>
            <a:pPr marL="0" indent="0" algn="ctr">
              <a:buNone/>
            </a:pPr>
            <a:endParaRPr lang="en-CA" b="1" dirty="0"/>
          </a:p>
          <a:p>
            <a:pPr marL="0" indent="0" algn="ctr">
              <a:buNone/>
            </a:pPr>
            <a:r>
              <a:rPr lang="en-CA" b="1" dirty="0"/>
              <a:t>How was Pete’s insight freeing for you?</a:t>
            </a:r>
            <a:endParaRPr lang="en-CA" dirty="0"/>
          </a:p>
          <a:p>
            <a:pPr marL="0" indent="0">
              <a:buNone/>
            </a:pPr>
            <a:endParaRPr lang="en-CA" dirty="0"/>
          </a:p>
          <a:p>
            <a:pPr marL="0" indent="0" algn="ctr">
              <a:buNone/>
            </a:pPr>
            <a:endParaRPr lang="en-CA" dirty="0"/>
          </a:p>
          <a:p>
            <a:pPr marL="0" indent="0" algn="ctr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  <a:p>
            <a:pPr marL="0" indent="0" algn="ctr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17006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50FA88F-42C5-FB4E-93E1-11193F86B2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8418" y="571117"/>
            <a:ext cx="10515600" cy="563571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CA" dirty="0"/>
          </a:p>
          <a:p>
            <a:pPr marL="0" indent="0" algn="ctr">
              <a:buNone/>
            </a:pPr>
            <a:endParaRPr lang="en-CA" dirty="0"/>
          </a:p>
          <a:p>
            <a:pPr marL="0" indent="0" algn="ctr">
              <a:buNone/>
            </a:pPr>
            <a:endParaRPr lang="en-CA" dirty="0"/>
          </a:p>
          <a:p>
            <a:pPr marL="0" indent="0" algn="ctr">
              <a:buNone/>
            </a:pPr>
            <a:endParaRPr lang="en-CA" dirty="0"/>
          </a:p>
          <a:p>
            <a:pPr marL="0" indent="0" algn="ctr">
              <a:buNone/>
            </a:pPr>
            <a:r>
              <a:rPr lang="en-CA" dirty="0"/>
              <a:t>All of us have first-hand experience with suffering </a:t>
            </a:r>
          </a:p>
          <a:p>
            <a:pPr marL="0" indent="0" algn="ctr">
              <a:buNone/>
            </a:pPr>
            <a:r>
              <a:rPr lang="en-CA" dirty="0"/>
              <a:t>and have struggled with the question, “why”?     </a:t>
            </a:r>
          </a:p>
          <a:p>
            <a:pPr marL="0" indent="0" algn="ctr">
              <a:buNone/>
            </a:pPr>
            <a:endParaRPr lang="en-CA" b="1" dirty="0"/>
          </a:p>
          <a:p>
            <a:pPr marL="0" indent="0" algn="ctr">
              <a:buNone/>
            </a:pPr>
            <a:r>
              <a:rPr lang="en-CA" b="1" dirty="0"/>
              <a:t>How has suffering impacted you or those you love this past year?</a:t>
            </a:r>
            <a:endParaRPr lang="en-CA" dirty="0"/>
          </a:p>
          <a:p>
            <a:pPr marL="0" indent="0" algn="ctr">
              <a:buNone/>
            </a:pPr>
            <a:endParaRPr lang="en-CA" b="1" dirty="0"/>
          </a:p>
          <a:p>
            <a:pPr marL="0" indent="0" algn="ctr">
              <a:buNone/>
            </a:pPr>
            <a:endParaRPr lang="en-CA" b="1" dirty="0"/>
          </a:p>
          <a:p>
            <a:pPr marL="0" indent="0" algn="ctr">
              <a:buNone/>
            </a:pPr>
            <a:endParaRPr lang="en-CA" b="1" dirty="0"/>
          </a:p>
          <a:p>
            <a:pPr marL="0" indent="0" algn="ctr">
              <a:buNone/>
            </a:pPr>
            <a:endParaRPr lang="en-CA" dirty="0"/>
          </a:p>
          <a:p>
            <a:pPr marL="0" indent="0" algn="ctr">
              <a:buNone/>
            </a:pPr>
            <a:endParaRPr lang="en-CA" b="1" dirty="0"/>
          </a:p>
          <a:p>
            <a:pPr marL="0" indent="0" algn="ctr">
              <a:buNone/>
            </a:pPr>
            <a:endParaRPr lang="en-CA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06372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144D03F-3180-4E4F-A229-161030CB82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1782" y="415636"/>
            <a:ext cx="11582400" cy="615141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CA" dirty="0"/>
          </a:p>
          <a:p>
            <a:pPr marL="0" indent="0" algn="ctr">
              <a:buNone/>
            </a:pPr>
            <a:endParaRPr lang="en-CA" dirty="0"/>
          </a:p>
          <a:p>
            <a:pPr marL="0" indent="0" algn="ctr">
              <a:buNone/>
            </a:pPr>
            <a:endParaRPr lang="en-CA" dirty="0"/>
          </a:p>
          <a:p>
            <a:pPr marL="0" indent="0" algn="ctr">
              <a:buNone/>
            </a:pPr>
            <a:endParaRPr lang="en-CA" dirty="0"/>
          </a:p>
          <a:p>
            <a:pPr marL="0" indent="0" algn="ctr">
              <a:buNone/>
            </a:pPr>
            <a:endParaRPr lang="en-CA" dirty="0"/>
          </a:p>
          <a:p>
            <a:pPr marL="0" indent="0" algn="ctr">
              <a:buNone/>
            </a:pPr>
            <a:r>
              <a:rPr lang="en-CA" b="1" dirty="0"/>
              <a:t>What “easy” explanations have you heard for why people suffer?   </a:t>
            </a:r>
          </a:p>
          <a:p>
            <a:pPr marL="0" indent="0" algn="ctr">
              <a:buNone/>
            </a:pPr>
            <a:endParaRPr lang="en-CA" b="1" dirty="0"/>
          </a:p>
          <a:p>
            <a:pPr marL="0" indent="0" algn="ctr">
              <a:buNone/>
            </a:pPr>
            <a:r>
              <a:rPr lang="en-CA" b="1" dirty="0"/>
              <a:t>Why are these not satisfying?</a:t>
            </a:r>
            <a:endParaRPr lang="en-CA" dirty="0"/>
          </a:p>
          <a:p>
            <a:pPr marL="0" indent="0" algn="ctr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508072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95B7BAC-8A3B-6A44-B35D-47BFCB12F7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4073" y="304306"/>
            <a:ext cx="11402291" cy="5999511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en-CA" dirty="0"/>
          </a:p>
          <a:p>
            <a:pPr marL="0" indent="0" algn="ctr">
              <a:buNone/>
            </a:pPr>
            <a:endParaRPr lang="en-CA" dirty="0"/>
          </a:p>
          <a:p>
            <a:pPr marL="0" lvl="0" indent="0" algn="ctr">
              <a:buNone/>
            </a:pPr>
            <a:r>
              <a:rPr lang="en-CA" dirty="0"/>
              <a:t>READ:   John 11:1-44.  </a:t>
            </a:r>
            <a:r>
              <a:rPr lang="en-CA" u="sng" dirty="0"/>
              <a:t>Jesus, the Resurrection and the Life</a:t>
            </a:r>
            <a:endParaRPr lang="en-CA" dirty="0"/>
          </a:p>
          <a:p>
            <a:pPr marL="0" indent="0" algn="ctr">
              <a:buNone/>
            </a:pPr>
            <a:r>
              <a:rPr lang="en-CA" dirty="0"/>
              <a:t> </a:t>
            </a:r>
          </a:p>
          <a:p>
            <a:pPr marL="0" indent="0" algn="ctr">
              <a:buNone/>
            </a:pPr>
            <a:r>
              <a:rPr lang="en-CA" dirty="0"/>
              <a:t> </a:t>
            </a:r>
          </a:p>
          <a:p>
            <a:pPr marL="0" lvl="0" indent="0" algn="ctr">
              <a:buNone/>
            </a:pPr>
            <a:r>
              <a:rPr lang="en-CA" dirty="0"/>
              <a:t>When their brother, Lazarus, was sick, Mary and Martha </a:t>
            </a:r>
          </a:p>
          <a:p>
            <a:pPr marL="0" lvl="0" indent="0" algn="ctr">
              <a:buNone/>
            </a:pPr>
            <a:r>
              <a:rPr lang="en-CA" dirty="0"/>
              <a:t>sent word to Jesus, asking him for help.    </a:t>
            </a:r>
          </a:p>
          <a:p>
            <a:pPr marL="0" lvl="0" indent="0" algn="ctr">
              <a:buNone/>
            </a:pPr>
            <a:r>
              <a:rPr lang="en-CA" dirty="0"/>
              <a:t>But rather than going right away, </a:t>
            </a:r>
          </a:p>
          <a:p>
            <a:pPr marL="0" lvl="0" indent="0" algn="ctr">
              <a:buNone/>
            </a:pPr>
            <a:r>
              <a:rPr lang="en-CA" dirty="0"/>
              <a:t>Jesus stayed where he was for two days.  </a:t>
            </a:r>
          </a:p>
          <a:p>
            <a:pPr marL="0" lvl="0" indent="0" algn="ctr">
              <a:buNone/>
            </a:pPr>
            <a:endParaRPr lang="en-CA" b="1" dirty="0"/>
          </a:p>
          <a:p>
            <a:pPr marL="0" lvl="0" indent="0" algn="ctr">
              <a:buNone/>
            </a:pPr>
            <a:r>
              <a:rPr lang="en-CA" b="1" dirty="0"/>
              <a:t>Why did he wait?</a:t>
            </a:r>
            <a:endParaRPr lang="en-CA" dirty="0"/>
          </a:p>
          <a:p>
            <a:pPr marL="0" indent="0" algn="ctr">
              <a:buNone/>
            </a:pPr>
            <a:r>
              <a:rPr lang="en-CA" b="1" dirty="0"/>
              <a:t> </a:t>
            </a:r>
            <a:endParaRPr lang="en-CA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09658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E068416-11CC-6744-83CA-0EDD7ECB6C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5909" y="1285298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CA" dirty="0"/>
          </a:p>
          <a:p>
            <a:pPr marL="0" indent="0" algn="ctr">
              <a:buNone/>
            </a:pPr>
            <a:endParaRPr lang="en-CA" dirty="0"/>
          </a:p>
          <a:p>
            <a:pPr marL="0" indent="0" algn="ctr">
              <a:buNone/>
            </a:pPr>
            <a:r>
              <a:rPr lang="en-CA" dirty="0"/>
              <a:t>Sometimes, when we call to Jesus through our tears, </a:t>
            </a:r>
          </a:p>
          <a:p>
            <a:pPr marL="0" indent="0" algn="ctr">
              <a:buNone/>
            </a:pPr>
            <a:r>
              <a:rPr lang="en-CA" dirty="0"/>
              <a:t>he does not come in the way we hope.   </a:t>
            </a:r>
          </a:p>
          <a:p>
            <a:pPr marL="0" indent="0">
              <a:buNone/>
            </a:pPr>
            <a:endParaRPr lang="en-CA" b="1" dirty="0"/>
          </a:p>
          <a:p>
            <a:pPr marL="0" indent="0" algn="ctr">
              <a:buNone/>
            </a:pPr>
            <a:r>
              <a:rPr lang="en-CA" b="1" dirty="0"/>
              <a:t>How might Mary and Martha’s story speak to our </a:t>
            </a:r>
          </a:p>
          <a:p>
            <a:pPr marL="0" indent="0" algn="ctr">
              <a:buNone/>
            </a:pPr>
            <a:r>
              <a:rPr lang="en-CA" b="1" dirty="0"/>
              <a:t>struggle with feeling like our prayers haven’t been answered?</a:t>
            </a:r>
            <a:endParaRPr lang="en-CA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76830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EFECF9D-3C7F-854A-8E0B-5DF5BAAF86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5636" y="1188316"/>
            <a:ext cx="11132127" cy="4351338"/>
          </a:xfrm>
        </p:spPr>
        <p:txBody>
          <a:bodyPr/>
          <a:lstStyle/>
          <a:p>
            <a:pPr marL="0" indent="0" algn="ctr">
              <a:buNone/>
            </a:pPr>
            <a:r>
              <a:rPr lang="en-CA" dirty="0"/>
              <a:t>In verse 24, Martha makes this faith statement to Jesus about her brother, </a:t>
            </a:r>
          </a:p>
          <a:p>
            <a:pPr marL="0" indent="0" algn="ctr">
              <a:buNone/>
            </a:pPr>
            <a:r>
              <a:rPr lang="en-CA" dirty="0"/>
              <a:t>“Yes, he will rise when everyone else rises on the last day.”   </a:t>
            </a:r>
          </a:p>
          <a:p>
            <a:pPr marL="0" indent="0" algn="ctr">
              <a:buNone/>
            </a:pPr>
            <a:endParaRPr lang="en-CA" dirty="0"/>
          </a:p>
          <a:p>
            <a:pPr marL="0" indent="0" algn="ctr">
              <a:buNone/>
            </a:pPr>
            <a:r>
              <a:rPr lang="en-CA" dirty="0"/>
              <a:t>Although Martha had faith in God’s ultimate promises, </a:t>
            </a:r>
          </a:p>
          <a:p>
            <a:pPr marL="0" indent="0" algn="ctr">
              <a:buNone/>
            </a:pPr>
            <a:r>
              <a:rPr lang="en-CA" dirty="0"/>
              <a:t>her faith statement did not ease her real and urgent pain.    </a:t>
            </a:r>
          </a:p>
          <a:p>
            <a:pPr marL="0" indent="0" algn="ctr">
              <a:buNone/>
            </a:pPr>
            <a:endParaRPr lang="en-CA" b="1" dirty="0"/>
          </a:p>
          <a:p>
            <a:pPr marL="0" indent="0" algn="ctr">
              <a:buNone/>
            </a:pPr>
            <a:r>
              <a:rPr lang="en-CA" b="1" dirty="0"/>
              <a:t>Why, even when we believe God’s ultimate promises, </a:t>
            </a:r>
          </a:p>
          <a:p>
            <a:pPr marL="0" indent="0" algn="ctr">
              <a:buNone/>
            </a:pPr>
            <a:r>
              <a:rPr lang="en-CA" b="1" dirty="0"/>
              <a:t>can we still experience such suffering in the moment?</a:t>
            </a:r>
            <a:endParaRPr lang="en-CA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10578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3AB6506-6658-224D-99B4-2C03A8FE65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3345" y="1039091"/>
            <a:ext cx="11291453" cy="4971618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CA" dirty="0"/>
              <a:t>“I am the resurrection and the life.   Whoever believes in me, though he die, </a:t>
            </a:r>
          </a:p>
          <a:p>
            <a:pPr marL="0" indent="0" algn="ctr">
              <a:buNone/>
            </a:pPr>
            <a:r>
              <a:rPr lang="en-CA" dirty="0"/>
              <a:t>yet shall he live, and everyone who lives and believes in me shall never die.  </a:t>
            </a:r>
          </a:p>
          <a:p>
            <a:pPr marL="0" indent="0" algn="ctr">
              <a:buNone/>
            </a:pPr>
            <a:r>
              <a:rPr lang="en-CA" dirty="0"/>
              <a:t>Do you believe this?”   John 11:25-26</a:t>
            </a:r>
          </a:p>
          <a:p>
            <a:pPr algn="ctr"/>
            <a:endParaRPr lang="en-CA" dirty="0"/>
          </a:p>
          <a:p>
            <a:pPr marL="0" lvl="0" indent="0" algn="ctr">
              <a:buNone/>
            </a:pPr>
            <a:r>
              <a:rPr lang="en-CA" dirty="0"/>
              <a:t>In saying these words to Martha, Jesus reminded her, and us, </a:t>
            </a:r>
          </a:p>
          <a:p>
            <a:pPr marL="0" lvl="0" indent="0" algn="ctr">
              <a:buNone/>
            </a:pPr>
            <a:r>
              <a:rPr lang="en-CA" dirty="0"/>
              <a:t>of our greatest need.    As we go through our times of suffering, </a:t>
            </a:r>
          </a:p>
          <a:p>
            <a:pPr marL="0" lvl="0" indent="0" algn="ctr">
              <a:buNone/>
            </a:pPr>
            <a:r>
              <a:rPr lang="en-CA" dirty="0"/>
              <a:t>our greatest need is not to have our suffering end, </a:t>
            </a:r>
          </a:p>
          <a:p>
            <a:pPr marL="0" lvl="0" indent="0" algn="ctr">
              <a:buNone/>
            </a:pPr>
            <a:r>
              <a:rPr lang="en-CA" dirty="0"/>
              <a:t>but to know and experience Jesus.   </a:t>
            </a:r>
          </a:p>
          <a:p>
            <a:pPr marL="0" lvl="0" indent="0">
              <a:buNone/>
            </a:pPr>
            <a:endParaRPr lang="en-CA" b="1" dirty="0"/>
          </a:p>
          <a:p>
            <a:pPr marL="0" lvl="0" indent="0" algn="ctr">
              <a:buNone/>
            </a:pPr>
            <a:r>
              <a:rPr lang="en-CA" b="1" dirty="0"/>
              <a:t>How do Jesus’ words, “I am the resurrection and the life” </a:t>
            </a:r>
          </a:p>
          <a:p>
            <a:pPr marL="0" lvl="0" indent="0" algn="ctr">
              <a:buNone/>
            </a:pPr>
            <a:r>
              <a:rPr lang="en-CA" b="1" dirty="0"/>
              <a:t>help you know Him more?</a:t>
            </a:r>
            <a:endParaRPr lang="en-CA" dirty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84853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3952</TotalTime>
  <Words>549</Words>
  <Application>Microsoft Office PowerPoint</Application>
  <PresentationFormat>Widescreen</PresentationFormat>
  <Paragraphs>107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REAL GOOD QUESTIONS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REAL GOOD QUESTIONS</dc:title>
  <dc:creator>Jeff Austen</dc:creator>
  <cp:lastModifiedBy>Creekside Office</cp:lastModifiedBy>
  <cp:revision>24</cp:revision>
  <cp:lastPrinted>2021-05-06T14:44:18Z</cp:lastPrinted>
  <dcterms:created xsi:type="dcterms:W3CDTF">2021-04-08T14:48:07Z</dcterms:created>
  <dcterms:modified xsi:type="dcterms:W3CDTF">2021-05-12T15:04:55Z</dcterms:modified>
</cp:coreProperties>
</file>