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70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1850-BC73-6C4A-8E07-27415780A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02AD8-A90D-F843-A604-10143C609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D2D3-103F-DC40-9F56-4A8D6FB0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A588A-327B-174D-AAAC-3D77ABCB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46A2-6DE0-2E40-A60F-035198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821DC-3450-A647-A63E-24E173FC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273CC-A075-4A49-AB37-22F8AACA0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EFDAB-0C2B-FA49-AE60-540448AF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2F299-8B52-F842-A6D4-DB756531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F4BE9-A442-7F41-88AA-6338FCC9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7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64DB78-4CE8-2848-A50B-97FA20C0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BA89D-1157-7449-8697-903B9A0FE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999C-AD76-4242-B01C-19EB95E9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08DA-1F81-3D47-9858-671436E6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DCD13-B776-4742-8983-B9018D05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66ED-0F60-854E-91D2-E31804F9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EEBCB-974B-1A48-BA44-2AF272F5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46FDF-DB8F-EC45-9CF9-0640942D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09C68-9B3C-804F-9F9F-69686BF1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464C-10F5-5B4D-AD2C-DFAF7EAF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906A-2DA9-CA46-AF05-3BCFA2637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FB841-AB46-AD44-BC88-29A52DBC7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7D44-4690-E243-BCA8-3049F4E8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85273-BA48-1E44-8430-51DB662F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9C93-0022-8149-8568-F39B2303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AEA9-2003-5343-AD89-17DCA43C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8B34-73CD-A542-909B-BEF0B681F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0FE60-5165-994D-8D9A-EB7DE270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8EE47-CBA7-9444-BA8F-141E23EA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E5AD6-CF0F-6545-A18D-D57626FD3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67BE-985A-B941-A213-35A13E60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5F5C-A287-1946-85B6-F4EA51EC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19E93-27D7-714B-BB97-A2FA3F385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3ABC2-CEEC-6A40-A26D-4E4DB7E55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788AF-A9F1-AE42-A6E3-0D3FD5A37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1E64A-24C8-B14C-B582-5CFB8C12F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7393A-2D31-704A-ADF7-F00D12E5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078BF-0CDC-0549-8039-8E847F8D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CB353-C74C-1343-876A-CA24B868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EEFF-7DAF-664A-9007-273E753E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70395-F12A-CE4C-8999-7F50F98A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31A47-02D8-2E4C-9647-B4D31B4C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A01E-0CCB-704E-B771-D9E941A2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D1400-ADB6-2840-8D9A-50E52BBF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A0118-3FDF-4C44-A003-623BE243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3A8B-61FC-8544-928A-F9961896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5D8D-DF81-0C41-B1F7-6FBBF3752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2FAEE-7034-2A44-AE1C-8851018C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6A326-1B49-7A47-9D84-3A1B57A33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B60B0-470A-C944-BAB7-505C61C6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6EBA0-AF60-E447-8060-83E2BE15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8FA57-1BD3-DB41-ADAD-BF7CBC12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FA5FA-726C-6645-9432-DAE263AC4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E5B2B-5772-BE46-BBDA-736CA1801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81DE5-0497-904A-B1BF-2AF29143F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4301E-7573-E445-98BB-C1E6D547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59EF9-30C5-9846-AB12-1D330987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AA696-0DBB-714C-9750-DA47CE70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9B9A0-0CAF-9B47-9C77-EDA07036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A4489-4FB0-D34A-8BCE-2F5ED1303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191D5-8330-594C-97BA-F7B0E5583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BC6D-0E40-AA41-8C16-948E97AFF5AC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674A-D2FA-554C-AD3F-8F1E72908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6F0DB-246E-E245-82DB-AA3E97F9B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0042-60DD-E440-95B4-1C34A610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3459966190810762" TargetMode="External"/><Relationship Id="rId2" Type="http://schemas.openxmlformats.org/officeDocument/2006/relationships/hyperlink" Target="https://vimeo.com/showcase/devotiona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A233-9BE1-BB4E-86CB-723B7F8B4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FOLLOW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36A0-76C3-F345-A10E-C803CEA3A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343" y="4220577"/>
            <a:ext cx="9144000" cy="1655762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	KNOW HIS VOICE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F1E7FA-F673-D245-BE28-3CC41B18B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471" y="655549"/>
            <a:ext cx="5919019" cy="332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9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B4E8-D770-1B44-9C0E-BECC5E76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5DB0F-BB61-E84C-AC35-736E012C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4"/>
            <a:ext cx="10515600" cy="49072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For our series, Follow Me, we invite you to take next steps to grow your walk with God by spending time with Him.   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Here are 3 ways you can do that. 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Watch the Daily </a:t>
            </a:r>
            <a:r>
              <a:rPr lang="en-CA" dirty="0" err="1"/>
              <a:t>Devos</a:t>
            </a:r>
            <a:r>
              <a:rPr lang="en-CA" dirty="0"/>
              <a:t> from Creekside.    </a:t>
            </a:r>
            <a:r>
              <a:rPr lang="en-CA" u="sng" dirty="0">
                <a:hlinkClick r:id="rId2"/>
              </a:rPr>
              <a:t>https://vimeo.com/showcase/devotionals</a:t>
            </a:r>
            <a:endParaRPr lang="en-CA" u="sng" dirty="0"/>
          </a:p>
          <a:p>
            <a:pPr marL="0" lvl="0" indent="0">
              <a:buNone/>
            </a:pPr>
            <a:endParaRPr lang="en-CA" dirty="0"/>
          </a:p>
          <a:p>
            <a:pPr lvl="0"/>
            <a:r>
              <a:rPr lang="en-CA" dirty="0"/>
              <a:t>Use S.O.A.P.  – a method of spending time with God – explained in the Daily </a:t>
            </a:r>
            <a:r>
              <a:rPr lang="en-CA" dirty="0" err="1"/>
              <a:t>Devos</a:t>
            </a:r>
            <a:r>
              <a:rPr lang="en-CA" dirty="0"/>
              <a:t>.</a:t>
            </a:r>
          </a:p>
          <a:p>
            <a:pPr marL="0" lvl="0" indent="0">
              <a:buNone/>
            </a:pPr>
            <a:endParaRPr lang="en-CA" dirty="0"/>
          </a:p>
          <a:p>
            <a:pPr lvl="0"/>
            <a:r>
              <a:rPr lang="en-CA" dirty="0"/>
              <a:t>Engage with others from Creekside about your experience </a:t>
            </a:r>
            <a:r>
              <a:rPr lang="en-CA" u="sng" dirty="0">
                <a:hlinkClick r:id="rId3"/>
              </a:rPr>
              <a:t>https://www.facebook.com/groups/3459966190810762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4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CF57-BB36-BC4D-9ECD-E7E1746DE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166C2-9B3B-C544-A787-AE91026F8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70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Creekside supports Paul A. with  Wycliffe, here are some things we can be praying for from him: 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dirty="0"/>
              <a:t>We’re launching a new “concentration in Bible translation” within the BA Linguistics program at Tyndale. It’s a special training track that combines linguistics, Biblical languages, and cultural anthropology. We’re hoping that this will attract new students, especially those with a strong missional focus. Let’s pray to that end!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dirty="0"/>
              <a:t>I’ve resumed work with 'BA'  in South Asia. We had hoped to finish up his project last summer but the pandemic put a wrench in those plans. We’re trying to finish up now . . .  I think we can finish within the next few months, but BA is stretched pretty thin (he has a lot of other responsibilities with his organization and family, etc.) and he’s feeling stressed, suffering from migraines, etc.  Pray for his health and encouragement.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70F6-B1BF-A04D-ADA4-B810B9335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5208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b="1" u="sng" dirty="0"/>
          </a:p>
          <a:p>
            <a:pPr marL="0" indent="0" algn="ctr">
              <a:buNone/>
            </a:pPr>
            <a:r>
              <a:rPr lang="en-CA" b="1" u="sng" dirty="0"/>
              <a:t>I Love That Voice!</a:t>
            </a:r>
          </a:p>
          <a:p>
            <a:pPr marL="0" indent="0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dirty="0"/>
              <a:t>Imagine if, for your next birthday, you could reserve </a:t>
            </a:r>
          </a:p>
          <a:p>
            <a:pPr marL="0" indent="0" algn="ctr">
              <a:buNone/>
            </a:pPr>
            <a:r>
              <a:rPr lang="en-CA" dirty="0"/>
              <a:t>anyone whose voice you love to sing at your party. </a:t>
            </a:r>
          </a:p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dirty="0"/>
              <a:t>Who would you invite?</a:t>
            </a:r>
          </a:p>
        </p:txBody>
      </p:sp>
    </p:spTree>
    <p:extLst>
      <p:ext uri="{BB962C8B-B14F-4D97-AF65-F5344CB8AC3E}">
        <p14:creationId xmlns:p14="http://schemas.microsoft.com/office/powerpoint/2010/main" val="202380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22F4-EC21-C748-A5DE-55117C59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027" y="1019396"/>
            <a:ext cx="10978834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dirty="0"/>
              <a:t>On Sunday, Chris shared a key question of following Jesus – </a:t>
            </a:r>
          </a:p>
          <a:p>
            <a:pPr marL="0" indent="0" algn="ctr">
              <a:buNone/>
            </a:pPr>
            <a:r>
              <a:rPr lang="en-CA" dirty="0"/>
              <a:t>“Will you trust Him to guide you?” 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are you allowing God to guide you these days?</a:t>
            </a:r>
            <a:r>
              <a:rPr lang="en-C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6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506C9-46D3-D54A-BD4E-838BE571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2" y="1588758"/>
            <a:ext cx="11956472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John 10:1-21</a:t>
            </a:r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Read verse 1 again.   </a:t>
            </a:r>
            <a:r>
              <a:rPr lang="en-CA" b="1" dirty="0"/>
              <a:t>What did Jesus mean by this warning about thieves?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/>
              <a:t>Imagine Jesus giving a similar teaching today.   </a:t>
            </a:r>
            <a:r>
              <a:rPr lang="en-CA" b="1" dirty="0"/>
              <a:t>How might He word His warning?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3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4AE5-CE44-2A47-BCDE-46BC1F05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423333"/>
            <a:ext cx="10910455" cy="6028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verses 2-5 again.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does the Good Shepherd do?   What do His sheep do?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What helps you know Jesus’ voice?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are some ways you can discern </a:t>
            </a:r>
          </a:p>
          <a:p>
            <a:pPr marL="0" indent="0" algn="ctr">
              <a:buNone/>
            </a:pPr>
            <a:r>
              <a:rPr lang="en-CA" b="1" dirty="0"/>
              <a:t>if you are hearing Jesus’ voice or another voice?</a:t>
            </a:r>
            <a:r>
              <a:rPr lang="en-C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73121-312B-2B49-87A6-E871B85CC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47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verses 6-10 again.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does Jesus contrast Himself with the thief?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83A63-FA23-1744-BD6A-76821B2FB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45" y="744970"/>
            <a:ext cx="11693237" cy="56142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verses 11-16 again.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does Jesus contrast Himself with the hired hand?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71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05CC5-E468-6E45-80B3-9E433F67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63" y="13407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verses 17-18 again. 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did Jesus mean that He had authority </a:t>
            </a:r>
          </a:p>
          <a:p>
            <a:pPr marL="0" indent="0" algn="ctr">
              <a:buNone/>
            </a:pPr>
            <a:r>
              <a:rPr lang="en-CA" b="1" dirty="0"/>
              <a:t>to lay His life down and take it back up again? 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6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877D-4665-E144-BB6F-7521AD6CF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29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 verses 19-21 again.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Why do you think people reacted as they did to this teaching?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will you trust Jesus to guide you this week?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501</Words>
  <Application>Microsoft Macintosh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FOLLOW 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  <vt:lpstr>PRAYER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ME</dc:title>
  <dc:creator>Jeff Austen</dc:creator>
  <cp:lastModifiedBy>Jeff Austen</cp:lastModifiedBy>
  <cp:revision>18</cp:revision>
  <cp:lastPrinted>2021-03-03T20:16:09Z</cp:lastPrinted>
  <dcterms:created xsi:type="dcterms:W3CDTF">2021-02-18T13:53:57Z</dcterms:created>
  <dcterms:modified xsi:type="dcterms:W3CDTF">2021-03-18T14:46:13Z</dcterms:modified>
</cp:coreProperties>
</file>