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0" r:id="rId6"/>
    <p:sldId id="269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29"/>
    <p:restoredTop sz="94658"/>
  </p:normalViewPr>
  <p:slideViewPr>
    <p:cSldViewPr snapToGrid="0" snapToObjects="1">
      <p:cViewPr varScale="1">
        <p:scale>
          <a:sx n="40" d="100"/>
          <a:sy n="40" d="100"/>
        </p:scale>
        <p:origin x="9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512E-412D-2641-826F-62257B80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1F4343-0102-BC4B-A36E-1E0150AA5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28BA8-CDEC-474A-BE95-86D12166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5AF8A-827C-CF40-BE34-E93477CF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5A0F2C-45F9-7C4D-838A-255A107D9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47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8B4C0-05A9-4F42-B823-D3159D50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3492EB-F7C6-C24B-9BC8-6B3FB839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3375E-AEC8-BE45-B6F0-1E61AABD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9ACC2-1B3D-9D48-8935-61C385E2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42F06-FA6F-4447-98B0-D0B88F39F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B223A-5A6D-1445-BB36-147456A14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ABA57B-6BBF-B24F-A2FE-C182637CF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A862-17C3-CE43-9159-3A0E3747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CE610-2D19-9E4C-9855-B467D6673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C438-36F2-8D48-8E89-63CDCB45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9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94D7-48D8-D342-821B-68A3B48A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906CB-2B86-A749-9032-002FC9416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83A52-38AE-3841-B09C-F7E58780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C9562-0CBF-C444-97E7-D5F0EECCB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F73B-5685-B944-A59E-754AA754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99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C548C-C03E-2145-A566-0EF52133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20C55-3BE1-6448-B0B7-394CF709C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C8554-91A5-974E-8457-BEDB1EA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81BCC-702C-0F4E-87FA-EA9C6282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6F91D-6EC9-134A-B302-E13DF800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26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A476D-E83D-E340-8D03-45353BCB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2F9FD-4210-8C41-854E-D49654A15F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4B967-5665-4B44-8DBA-7C228AE95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C226C-BE85-524B-8A76-38A82DE42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D8211B-3141-8547-AAF3-99E4F8244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B60D0-467A-9B44-B32F-AB78D6043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6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2317E-2D03-D94A-9288-E200D61B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58ABD-DB56-1645-93A3-29C5E637C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A568E-2AA7-1944-AB5C-B207DEB5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20AA1-17B3-A34D-B99E-7B7F9B978F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7E33CD-899E-9C4C-BD37-B815B19F0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56E57-721D-F049-90D9-B80F07C8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21B5A-EA4F-D242-B97A-7B581F11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DB0C5C-7904-624F-AC58-764D21D88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9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6368-704B-764B-9D59-D5B046B82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F76DD-A056-DB43-AD62-AC73FA795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306698-CBAB-8246-8820-42D919C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AB378-B74A-D84F-A74C-BBFFE771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B80B63-505A-B94B-8EA3-59E4D476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3DD-52F8-CD47-8DF9-F73957047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A46BF-AFE3-5D47-A8B5-6016D0BF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2D6D-568E-4849-B588-48DE25CE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16D4-E39B-CB41-9007-F858AB937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31787-D5CC-E346-9771-625BF383A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21CD9-5C9F-764E-B1D3-F444B5831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8029A-5BC3-1444-90C2-6AE7AA467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6AC8B1-4503-EB4A-83DE-47030F20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6979-DA78-E34B-A649-211C5B58D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72C6CC-C3F4-D842-82EA-82B03A088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8A41A-83CE-1A46-A7C0-92C192F69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638C3-DB84-2A4B-B0BB-F55E58C0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2A62E-297D-4347-992E-A83A79D7E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F30AE-C9E5-6F44-8190-98D45B3B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6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33A72E-EBC5-7D45-B7B2-225E58E0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9C82C-7818-214D-ADA0-E3C7FA4C5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35E94-8875-994D-BB56-65252DF5A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6CCD6-D2C2-3747-92DA-B5A14BF57B9D}" type="datetimeFigureOut">
              <a:rPr lang="en-US" smtClean="0"/>
              <a:t>1/28/2021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8504-513A-AC4E-B168-7DBA63AF6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DA80D-1761-FD4D-A697-B4BDD3C6C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938B-7ED0-1B41-BEB5-1AC88ACE8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Matthew+22%3A37-39&amp;version=NIV#fen-NIV-23910a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58D7-63BE-224E-809F-659867E69B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3D454F-53DE-5343-87C5-0294143027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976EA-0942-C545-B3BB-406A23277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25400"/>
            <a:ext cx="12128500" cy="68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3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E0F40-8A8D-9D48-92F9-BAACC5020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933" y="2452158"/>
            <a:ext cx="10515600" cy="20182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What did you love about where you lived when you were 10?</a:t>
            </a:r>
            <a:r>
              <a:rPr lang="en-CA" dirty="0"/>
              <a:t>   </a:t>
            </a:r>
          </a:p>
          <a:p>
            <a:pPr marL="0" indent="0" algn="ctr">
              <a:buNone/>
            </a:pPr>
            <a:r>
              <a:rPr lang="en-CA" b="1" dirty="0"/>
              <a:t>What do you love about where you live now?</a:t>
            </a:r>
            <a:r>
              <a:rPr lang="en-CA" sz="3200" dirty="0"/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7CADFA-38CD-C74E-B4B1-184DC0A58DD6}"/>
              </a:ext>
            </a:extLst>
          </p:cNvPr>
          <p:cNvSpPr txBox="1"/>
          <p:nvPr/>
        </p:nvSpPr>
        <p:spPr>
          <a:xfrm>
            <a:off x="4955310" y="504920"/>
            <a:ext cx="24157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I LOVE IT!</a:t>
            </a:r>
          </a:p>
        </p:txBody>
      </p:sp>
    </p:spTree>
    <p:extLst>
      <p:ext uri="{BB962C8B-B14F-4D97-AF65-F5344CB8AC3E}">
        <p14:creationId xmlns:p14="http://schemas.microsoft.com/office/powerpoint/2010/main" val="40919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87CD0-529F-6B44-995D-1695CA56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i="1" dirty="0"/>
              <a:t>Love is the decision, often accompanied by feelings of affection, </a:t>
            </a:r>
          </a:p>
          <a:p>
            <a:pPr marL="0" indent="0" algn="ctr">
              <a:buNone/>
            </a:pPr>
            <a:r>
              <a:rPr lang="en-CA" i="1" dirty="0"/>
              <a:t>that seeks to serve the good of the other person </a:t>
            </a:r>
          </a:p>
          <a:p>
            <a:pPr marL="0" indent="0" algn="ctr">
              <a:buNone/>
            </a:pPr>
            <a:r>
              <a:rPr lang="en-CA" i="1" dirty="0"/>
              <a:t>and longs for blessing in their life.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What key elements in this definition </a:t>
            </a:r>
          </a:p>
          <a:p>
            <a:pPr marL="0" indent="0" algn="ctr">
              <a:buNone/>
            </a:pPr>
            <a:r>
              <a:rPr lang="en-CA" b="1" dirty="0"/>
              <a:t>are important for us to understand and why?</a:t>
            </a:r>
            <a:endParaRPr lang="en-CA" dirty="0"/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0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44432-38B3-554D-A6C7-92FB5605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40872"/>
          </a:xfrm>
        </p:spPr>
        <p:txBody>
          <a:bodyPr/>
          <a:lstStyle/>
          <a:p>
            <a:pPr algn="ctr"/>
            <a:br>
              <a:rPr lang="en-CA" dirty="0">
                <a:solidFill>
                  <a:schemeClr val="bg1"/>
                </a:solidFill>
              </a:rPr>
            </a:br>
            <a:r>
              <a:rPr lang="en-CA" b="1" dirty="0">
                <a:latin typeface="+mn-lt"/>
              </a:rPr>
              <a:t>LIVE LOVE 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C87D0-0A67-004D-A46A-B57251C0E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“So now I am giving you a new commandment:  Love each other.   </a:t>
            </a:r>
            <a:r>
              <a:rPr lang="en-CA" b="1" i="1" dirty="0"/>
              <a:t>Just as</a:t>
            </a:r>
            <a:r>
              <a:rPr lang="en-CA" dirty="0"/>
              <a:t> I have loved you, you should love each other.”  </a:t>
            </a:r>
            <a:r>
              <a:rPr lang="en-CA" sz="2400" dirty="0"/>
              <a:t>JOHN 13:34 NLT</a:t>
            </a:r>
          </a:p>
          <a:p>
            <a:pPr marL="0" indent="0" algn="ctr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- Brainstorm 5 practical ways God has loved us.   How are these a guide for us in the way we should love others? 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4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A7F4E-B622-9E45-8CCB-8660ED4FF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391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LIVE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E9A3C-EBA5-3B41-9597-86DA5287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692"/>
            <a:ext cx="10515600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baseline="30000" dirty="0"/>
              <a:t>37 </a:t>
            </a:r>
            <a:r>
              <a:rPr lang="en-CA" dirty="0"/>
              <a:t>Jesus replied: “‘Love the Lord your God with all your heart and with all your soul and with all your mind.’</a:t>
            </a:r>
            <a:r>
              <a:rPr lang="en-CA" baseline="30000" dirty="0"/>
              <a:t>[</a:t>
            </a:r>
            <a:r>
              <a:rPr lang="en-CA" baseline="30000" dirty="0">
                <a:hlinkClick r:id="rId2" tooltip="See footnote a"/>
              </a:rPr>
              <a:t>a</a:t>
            </a:r>
            <a:r>
              <a:rPr lang="en-CA" baseline="30000" dirty="0"/>
              <a:t>]</a:t>
            </a:r>
            <a:r>
              <a:rPr lang="en-CA" dirty="0"/>
              <a:t> </a:t>
            </a:r>
            <a:r>
              <a:rPr lang="en-CA" b="1" baseline="30000" dirty="0"/>
              <a:t>38 </a:t>
            </a:r>
            <a:r>
              <a:rPr lang="en-CA" dirty="0"/>
              <a:t>This is the first and greatest commandment. </a:t>
            </a:r>
            <a:r>
              <a:rPr lang="en-CA" b="1" baseline="30000" dirty="0"/>
              <a:t>39 </a:t>
            </a:r>
            <a:r>
              <a:rPr lang="en-CA" dirty="0"/>
              <a:t>And the second is like it: ‘Love your neighbor as yourself.’  						</a:t>
            </a:r>
            <a:r>
              <a:rPr lang="en-CA" sz="2400" dirty="0"/>
              <a:t>Matthew 22:37-39 NIV</a:t>
            </a:r>
          </a:p>
          <a:p>
            <a:pPr marL="0" indent="0">
              <a:buNone/>
            </a:pPr>
            <a:endParaRPr lang="en-CA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b="1" dirty="0"/>
              <a:t>How does this New Commandment take </a:t>
            </a:r>
          </a:p>
          <a:p>
            <a:pPr marL="0" indent="0" algn="ctr">
              <a:buNone/>
            </a:pPr>
            <a:r>
              <a:rPr lang="en-CA" b="1" dirty="0"/>
              <a:t>the Great Commandments and pull them together into one? 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Why can Jesus do this?  </a:t>
            </a:r>
            <a:endParaRPr lang="en-CA" dirty="0"/>
          </a:p>
          <a:p>
            <a:pPr marL="0" indent="0">
              <a:buNone/>
            </a:pPr>
            <a:endParaRPr lang="en-C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2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EBC6-CB21-B140-B89D-E9B7FBE23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LIVE LOVE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CE965-7B37-4046-B911-67668E094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 algn="ctr">
              <a:buNone/>
            </a:pPr>
            <a:r>
              <a:rPr lang="en-CA" dirty="0"/>
              <a:t>At Creekside, our mission is to </a:t>
            </a:r>
          </a:p>
          <a:p>
            <a:pPr marL="0" indent="0" algn="ctr">
              <a:buNone/>
            </a:pPr>
            <a:r>
              <a:rPr lang="en-CA" dirty="0"/>
              <a:t>FOLLOW JESUS, LOVE GOD and LOVE PEOPLE.</a:t>
            </a:r>
          </a:p>
          <a:p>
            <a:pPr marL="0" indent="0">
              <a:buNone/>
            </a:pPr>
            <a:endParaRPr lang="en-CA" b="1" dirty="0"/>
          </a:p>
          <a:p>
            <a:pPr marL="0" indent="0" algn="ctr">
              <a:buNone/>
            </a:pPr>
            <a:r>
              <a:rPr lang="en-CA" b="1" dirty="0"/>
              <a:t>Why do you think Jesus chose the word “love” </a:t>
            </a:r>
          </a:p>
          <a:p>
            <a:pPr marL="0" indent="0" algn="ctr">
              <a:buNone/>
            </a:pPr>
            <a:r>
              <a:rPr lang="en-CA" b="1" dirty="0"/>
              <a:t>as our ultimate goal, rather than “follow” or “obey”?</a:t>
            </a: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6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164A-A016-484E-B75C-BD2157D7D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LIVE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D193-5873-0C46-A15B-25E556741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274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dirty="0"/>
              <a:t>“Your love for one another will prove the world that you are my disciples.”  John 13:35 NLT</a:t>
            </a:r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b="1" dirty="0"/>
              <a:t>What are 3 or 4 practical ways we can </a:t>
            </a:r>
          </a:p>
          <a:p>
            <a:pPr marL="0" indent="0" algn="ctr">
              <a:buNone/>
            </a:pPr>
            <a:r>
              <a:rPr lang="en-CA" b="1" dirty="0"/>
              <a:t>show God’s love during the pandemic?</a:t>
            </a:r>
            <a:endParaRPr lang="en-CA" dirty="0"/>
          </a:p>
          <a:p>
            <a:pPr marL="0" indent="0" algn="ctr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7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CD064-7C5C-9F48-BAE6-8EA3B5574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F830-57FC-FF40-864B-3A1F7F1D1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/>
              <a:t>Creekside helps to support several individuals and families who are involved in Global Missions.  This week let’s focus our prayers on our Global Mission partners.        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Pray for our Global Missionaries, the N family and the C family as both face challenges of needing to travel for visa purposes.  Pray for safe travel, protection from </a:t>
            </a:r>
            <a:r>
              <a:rPr lang="en-CA" dirty="0" err="1"/>
              <a:t>Covid</a:t>
            </a:r>
            <a:r>
              <a:rPr lang="en-CA" dirty="0"/>
              <a:t>, and success in getting needed paperwork.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GO Global! Join us MONDAY EVENING Feb 8 at 7:00 pm for a chat with Kent Annan of Wheaton College on "Reaching out without burning out in the new reality".  Meet some of our '</a:t>
            </a:r>
            <a:r>
              <a:rPr lang="en-CA" dirty="0" err="1"/>
              <a:t>glocal</a:t>
            </a:r>
            <a:r>
              <a:rPr lang="en-CA" dirty="0"/>
              <a:t>' ministry partners as well.  Register at https://</a:t>
            </a:r>
            <a:r>
              <a:rPr lang="en-CA" dirty="0" err="1"/>
              <a:t>www.creeksidechurch.ca</a:t>
            </a:r>
            <a:r>
              <a:rPr lang="en-CA" dirty="0"/>
              <a:t>/missions/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8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420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LIVE LOVE </vt:lpstr>
      <vt:lpstr>LIVE LOVE</vt:lpstr>
      <vt:lpstr>LIVE LOVE </vt:lpstr>
      <vt:lpstr>LIVE LOVE</vt:lpstr>
      <vt:lpstr>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Austen</dc:creator>
  <cp:lastModifiedBy>Cheryl Schade</cp:lastModifiedBy>
  <cp:revision>21</cp:revision>
  <dcterms:created xsi:type="dcterms:W3CDTF">2021-01-05T19:45:01Z</dcterms:created>
  <dcterms:modified xsi:type="dcterms:W3CDTF">2021-01-28T17:10:42Z</dcterms:modified>
</cp:coreProperties>
</file>